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8" r:id="rId4"/>
    <p:sldMasterId id="2147483732" r:id="rId5"/>
    <p:sldMasterId id="2147483739" r:id="rId6"/>
    <p:sldMasterId id="2147483768" r:id="rId7"/>
    <p:sldMasterId id="2147483783" r:id="rId8"/>
    <p:sldMasterId id="2147483797" r:id="rId9"/>
    <p:sldMasterId id="2147483809" r:id="rId10"/>
    <p:sldMasterId id="2147483825" r:id="rId11"/>
  </p:sldMasterIdLst>
  <p:notesMasterIdLst>
    <p:notesMasterId r:id="rId51"/>
  </p:notesMasterIdLst>
  <p:handoutMasterIdLst>
    <p:handoutMasterId r:id="rId52"/>
  </p:handoutMasterIdLst>
  <p:sldIdLst>
    <p:sldId id="791" r:id="rId12"/>
    <p:sldId id="754" r:id="rId13"/>
    <p:sldId id="792" r:id="rId14"/>
    <p:sldId id="831" r:id="rId15"/>
    <p:sldId id="836" r:id="rId16"/>
    <p:sldId id="798" r:id="rId17"/>
    <p:sldId id="800" r:id="rId18"/>
    <p:sldId id="806" r:id="rId19"/>
    <p:sldId id="762" r:id="rId20"/>
    <p:sldId id="753" r:id="rId21"/>
    <p:sldId id="752" r:id="rId22"/>
    <p:sldId id="788" r:id="rId23"/>
    <p:sldId id="838" r:id="rId24"/>
    <p:sldId id="780" r:id="rId25"/>
    <p:sldId id="774" r:id="rId26"/>
    <p:sldId id="839" r:id="rId27"/>
    <p:sldId id="840" r:id="rId28"/>
    <p:sldId id="841" r:id="rId29"/>
    <p:sldId id="835" r:id="rId30"/>
    <p:sldId id="790" r:id="rId31"/>
    <p:sldId id="755" r:id="rId32"/>
    <p:sldId id="747" r:id="rId33"/>
    <p:sldId id="758" r:id="rId34"/>
    <p:sldId id="759" r:id="rId35"/>
    <p:sldId id="789" r:id="rId36"/>
    <p:sldId id="807" r:id="rId37"/>
    <p:sldId id="776" r:id="rId38"/>
    <p:sldId id="777" r:id="rId39"/>
    <p:sldId id="778" r:id="rId40"/>
    <p:sldId id="779" r:id="rId41"/>
    <p:sldId id="783" r:id="rId42"/>
    <p:sldId id="843" r:id="rId43"/>
    <p:sldId id="824" r:id="rId44"/>
    <p:sldId id="781" r:id="rId45"/>
    <p:sldId id="842" r:id="rId46"/>
    <p:sldId id="837" r:id="rId47"/>
    <p:sldId id="765" r:id="rId48"/>
    <p:sldId id="766" r:id="rId49"/>
    <p:sldId id="767" r:id="rId50"/>
  </p:sldIdLst>
  <p:sldSz cx="12192000" cy="6858000"/>
  <p:notesSz cx="67833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51"/>
    <a:srgbClr val="004D44"/>
    <a:srgbClr val="565152"/>
    <a:srgbClr val="7030A0"/>
    <a:srgbClr val="A39161"/>
    <a:srgbClr val="BFBFB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01" autoAdjust="0"/>
    <p:restoredTop sz="93049" autoAdjust="0"/>
  </p:normalViewPr>
  <p:slideViewPr>
    <p:cSldViewPr snapToGrid="0">
      <p:cViewPr varScale="1">
        <p:scale>
          <a:sx n="107" d="100"/>
          <a:sy n="107" d="100"/>
        </p:scale>
        <p:origin x="28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5502"/>
    </p:cViewPr>
  </p:sorterViewPr>
  <p:notesViewPr>
    <p:cSldViewPr snapToGrid="0">
      <p:cViewPr varScale="1">
        <p:scale>
          <a:sx n="74" d="100"/>
          <a:sy n="74" d="100"/>
        </p:scale>
        <p:origin x="405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slide" Target="slides/slide30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946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2350" y="0"/>
            <a:ext cx="293946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F3C34-8AEB-4C8B-B7E7-037F8D597AAA}" type="datetimeFigureOut">
              <a:rPr lang="en-IE" smtClean="0"/>
              <a:t>21/02/2024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3946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2350" y="9428584"/>
            <a:ext cx="293946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D8E19-65A5-4935-AAAA-2942ABC8A9B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5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946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2350" y="0"/>
            <a:ext cx="293946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7A385-8536-4603-B502-0DABCB0C10EB}" type="datetimeFigureOut">
              <a:rPr lang="en-IE" smtClean="0"/>
              <a:t>21/02/2024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433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8339" y="4777194"/>
            <a:ext cx="542671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3946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2350" y="9428584"/>
            <a:ext cx="293946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2600A-F56C-4AA1-B6C5-24721B71A9F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0254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AEA25-9355-4D41-99E1-190BA61473E6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Open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08141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040f605f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b040f605f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949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180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84e77196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84e77196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817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a8ece65c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a8ece65c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908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600A-F56C-4AA1-B6C5-24721B71A9F4}" type="slidenum">
              <a:rPr lang="en-IE" smtClean="0"/>
              <a:t>30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50031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600A-F56C-4AA1-B6C5-24721B71A9F4}" type="slidenum">
              <a:rPr lang="en-IE" smtClean="0"/>
              <a:t>31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62338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9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21/02/2024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3022" y="196570"/>
            <a:ext cx="3273836" cy="12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4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21/02/2024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19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21/02/2024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023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21/02/2024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878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Slid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2924854" y="2003258"/>
            <a:ext cx="8386795" cy="407269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80000"/>
              </a:lnSpc>
              <a:defRPr sz="9000" b="0" i="0" cap="none" spc="-150">
                <a:solidFill>
                  <a:srgbClr val="004D4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77850" y="1353185"/>
            <a:ext cx="1854200" cy="457036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500">
                <a:solidFill>
                  <a:srgbClr val="A391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92892" y="99627"/>
            <a:ext cx="3886072" cy="14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29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(with Harp)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rgbClr val="004D44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 smtClean="0"/>
              <a:t>Title Text</a:t>
            </a:r>
            <a:endParaRPr lang="en-US" sz="2400" spc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3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79"/>
            <a:ext cx="11360800" cy="763682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65"/>
            <a:ext cx="11360800" cy="455529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304747" lvl="0" indent="-304747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609494" lvl="1" indent="-270886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914240" lvl="2" indent="-270886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218987" lvl="3" indent="-270886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1523734" lvl="4" indent="-270886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1828480" lvl="5" indent="-270886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2133227" lvl="6" indent="-270886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2437974" lvl="7" indent="-270886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2742720" lvl="8" indent="-270886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751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538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415600" y="3778834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67"/>
            </a:lvl1pPr>
            <a:lvl2pPr lvl="1" rtl="0">
              <a:buNone/>
              <a:defRPr sz="1867"/>
            </a:lvl2pPr>
            <a:lvl3pPr lvl="2" rtl="0">
              <a:buNone/>
              <a:defRPr sz="1867"/>
            </a:lvl3pPr>
            <a:lvl4pPr lvl="3" rtl="0">
              <a:buNone/>
              <a:defRPr sz="1867"/>
            </a:lvl4pPr>
            <a:lvl5pPr lvl="4" rtl="0">
              <a:buNone/>
              <a:defRPr sz="1867"/>
            </a:lvl5pPr>
            <a:lvl6pPr lvl="5" rtl="0">
              <a:buNone/>
              <a:defRPr sz="1867"/>
            </a:lvl6pPr>
            <a:lvl7pPr lvl="6" rtl="0">
              <a:buNone/>
              <a:defRPr sz="1867"/>
            </a:lvl7pPr>
            <a:lvl8pPr lvl="7" rtl="0">
              <a:buNone/>
              <a:defRPr sz="1867"/>
            </a:lvl8pPr>
            <a:lvl9pPr lvl="8" rtl="0">
              <a:buNone/>
              <a:defRPr sz="1867"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355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7" y="0"/>
            <a:ext cx="12243230" cy="6889494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6553199" y="2276475"/>
            <a:ext cx="4906962" cy="68846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nl-NL" dirty="0" smtClean="0"/>
              <a:t>Klik om de stijl</a:t>
            </a:r>
            <a:endParaRPr lang="nl-NL" dirty="0"/>
          </a:p>
        </p:txBody>
      </p:sp>
      <p:sp>
        <p:nvSpPr>
          <p:cNvPr id="13" name="Tijdelijke aanduiding voor tekst 4"/>
          <p:cNvSpPr>
            <a:spLocks noGrp="1"/>
          </p:cNvSpPr>
          <p:nvPr>
            <p:ph type="body" sz="quarter" idx="15"/>
          </p:nvPr>
        </p:nvSpPr>
        <p:spPr>
          <a:xfrm>
            <a:off x="6553200" y="3007757"/>
            <a:ext cx="4318000" cy="453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1">
                <a:solidFill>
                  <a:srgbClr val="F9E21E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4" name="Titel 2"/>
          <p:cNvSpPr txBox="1">
            <a:spLocks/>
          </p:cNvSpPr>
          <p:nvPr userDrawn="1"/>
        </p:nvSpPr>
        <p:spPr>
          <a:xfrm>
            <a:off x="6553200" y="3787043"/>
            <a:ext cx="5098156" cy="94804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1200" dirty="0" smtClean="0">
                <a:solidFill>
                  <a:srgbClr val="FFFFFF"/>
                </a:solidFill>
                <a:ea typeface="Verdana" charset="0"/>
                <a:cs typeface="Verdana" charset="0"/>
              </a:rPr>
              <a:t>September 12, 2018</a:t>
            </a:r>
          </a:p>
          <a:p>
            <a:endParaRPr lang="nl-NL" sz="1200" dirty="0">
              <a:solidFill>
                <a:srgbClr val="FFFFFF"/>
              </a:solidFill>
              <a:ea typeface="Verdana" charset="0"/>
              <a:cs typeface="Verdana" charset="0"/>
            </a:endParaRPr>
          </a:p>
        </p:txBody>
      </p:sp>
      <p:pic>
        <p:nvPicPr>
          <p:cNvPr id="16" name="Afbeelding 15" descr="RO_vervolgpagina_Logo_2_RGB_pos__aangepas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105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5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636">
          <p15:clr>
            <a:srgbClr val="FBAE40"/>
          </p15:clr>
        </p15:guide>
        <p15:guide id="2" pos="404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499"/>
            <a:ext cx="6096000" cy="6921499"/>
          </a:xfrm>
          <a:prstGeom prst="rect">
            <a:avLst/>
          </a:prstGeom>
        </p:spPr>
      </p:pic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722334" y="2869380"/>
            <a:ext cx="4906962" cy="68846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</a:t>
            </a:r>
            <a:endParaRPr lang="nl-NL" dirty="0"/>
          </a:p>
        </p:txBody>
      </p:sp>
      <p:sp>
        <p:nvSpPr>
          <p:cNvPr id="13" name="Tijdelijke aanduiding voor tekst 4"/>
          <p:cNvSpPr>
            <a:spLocks noGrp="1"/>
          </p:cNvSpPr>
          <p:nvPr>
            <p:ph type="body" sz="quarter" idx="15"/>
          </p:nvPr>
        </p:nvSpPr>
        <p:spPr>
          <a:xfrm>
            <a:off x="6553201" y="1082968"/>
            <a:ext cx="4400268" cy="5538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000" b="0"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pic>
        <p:nvPicPr>
          <p:cNvPr id="28" name="Afbeelding 27" descr="RO_vervolgpagina_Logo_2_RGB_pos__aangepas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1057656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2697706"/>
            <a:ext cx="3758562" cy="3474720"/>
          </a:xfrm>
          <a:prstGeom prst="rect">
            <a:avLst/>
          </a:prstGeom>
        </p:spPr>
      </p:pic>
      <p:sp>
        <p:nvSpPr>
          <p:cNvPr id="43" name="Tijdelijke aanduiding voor tekst 2"/>
          <p:cNvSpPr>
            <a:spLocks noGrp="1"/>
          </p:cNvSpPr>
          <p:nvPr>
            <p:ph type="body" sz="quarter" idx="25" hasCustomPrompt="1"/>
          </p:nvPr>
        </p:nvSpPr>
        <p:spPr>
          <a:xfrm>
            <a:off x="6461410" y="1992752"/>
            <a:ext cx="524326" cy="403012"/>
          </a:xfrm>
          <a:prstGeom prst="rect">
            <a:avLst/>
          </a:prstGeom>
        </p:spPr>
        <p:txBody>
          <a:bodyPr bIns="46800" anchor="b" anchorCtr="0">
            <a:normAutofit/>
          </a:bodyPr>
          <a:lstStyle>
            <a:lvl1pPr marL="0" indent="0" algn="l">
              <a:buNone/>
              <a:defRPr sz="1800" b="1">
                <a:solidFill>
                  <a:srgbClr val="E17000"/>
                </a:solidFill>
              </a:defRPr>
            </a:lvl1pPr>
          </a:lstStyle>
          <a:p>
            <a:pPr lvl="0"/>
            <a:r>
              <a:rPr lang="nl-NL" dirty="0" smtClean="0"/>
              <a:t>#</a:t>
            </a:r>
            <a:endParaRPr lang="nl-NL" dirty="0"/>
          </a:p>
        </p:txBody>
      </p:sp>
      <p:sp>
        <p:nvSpPr>
          <p:cNvPr id="44" name="Tijdelijke aanduiding voor tekst 4"/>
          <p:cNvSpPr>
            <a:spLocks noGrp="1"/>
          </p:cNvSpPr>
          <p:nvPr>
            <p:ph type="body" sz="quarter" idx="26" hasCustomPrompt="1"/>
          </p:nvPr>
        </p:nvSpPr>
        <p:spPr>
          <a:xfrm>
            <a:off x="6867810" y="2989697"/>
            <a:ext cx="4544263" cy="5290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6" name="Tijdelijke aanduiding voor tekst 4"/>
          <p:cNvSpPr>
            <a:spLocks noGrp="1"/>
          </p:cNvSpPr>
          <p:nvPr>
            <p:ph type="body" sz="quarter" idx="27" hasCustomPrompt="1"/>
          </p:nvPr>
        </p:nvSpPr>
        <p:spPr>
          <a:xfrm>
            <a:off x="6867810" y="3868780"/>
            <a:ext cx="4544263" cy="5290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7" name="Tijdelijke aanduiding voor tekst 4"/>
          <p:cNvSpPr>
            <a:spLocks noGrp="1"/>
          </p:cNvSpPr>
          <p:nvPr>
            <p:ph type="body" sz="quarter" idx="28" hasCustomPrompt="1"/>
          </p:nvPr>
        </p:nvSpPr>
        <p:spPr>
          <a:xfrm>
            <a:off x="6867810" y="4716191"/>
            <a:ext cx="4544263" cy="5290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8" name="Tijdelijke aanduiding voor tekst 4"/>
          <p:cNvSpPr>
            <a:spLocks noGrp="1"/>
          </p:cNvSpPr>
          <p:nvPr>
            <p:ph type="body" sz="quarter" idx="29" hasCustomPrompt="1"/>
          </p:nvPr>
        </p:nvSpPr>
        <p:spPr>
          <a:xfrm>
            <a:off x="6867810" y="5567995"/>
            <a:ext cx="4544263" cy="5290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52" name="Tijdelijke aanduiding voor tekst 4"/>
          <p:cNvSpPr>
            <a:spLocks noGrp="1"/>
          </p:cNvSpPr>
          <p:nvPr>
            <p:ph type="body" sz="quarter" idx="30"/>
          </p:nvPr>
        </p:nvSpPr>
        <p:spPr>
          <a:xfrm>
            <a:off x="722332" y="3583238"/>
            <a:ext cx="4400268" cy="5538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1">
                <a:solidFill>
                  <a:srgbClr val="F9E21E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53" name="Tijdelijke aanduiding voor tekst 4"/>
          <p:cNvSpPr>
            <a:spLocks noGrp="1"/>
          </p:cNvSpPr>
          <p:nvPr>
            <p:ph type="body" sz="quarter" idx="31"/>
          </p:nvPr>
        </p:nvSpPr>
        <p:spPr>
          <a:xfrm>
            <a:off x="722332" y="6325728"/>
            <a:ext cx="4400268" cy="36331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54" name="Tijdelijke aanduiding voor tekst 2"/>
          <p:cNvSpPr>
            <a:spLocks noGrp="1"/>
          </p:cNvSpPr>
          <p:nvPr>
            <p:ph type="body" sz="quarter" idx="32" hasCustomPrompt="1"/>
          </p:nvPr>
        </p:nvSpPr>
        <p:spPr>
          <a:xfrm>
            <a:off x="6461409" y="2868528"/>
            <a:ext cx="524326" cy="403012"/>
          </a:xfrm>
          <a:prstGeom prst="rect">
            <a:avLst/>
          </a:prstGeom>
        </p:spPr>
        <p:txBody>
          <a:bodyPr bIns="46800" anchor="b" anchorCtr="0">
            <a:normAutofit/>
          </a:bodyPr>
          <a:lstStyle>
            <a:lvl1pPr marL="0" indent="0" algn="l">
              <a:buNone/>
              <a:defRPr sz="18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nl-NL" dirty="0" smtClean="0"/>
              <a:t>#</a:t>
            </a:r>
            <a:endParaRPr lang="nl-NL" dirty="0"/>
          </a:p>
        </p:txBody>
      </p:sp>
      <p:sp>
        <p:nvSpPr>
          <p:cNvPr id="55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6461043" y="3743631"/>
            <a:ext cx="524326" cy="403012"/>
          </a:xfrm>
          <a:prstGeom prst="rect">
            <a:avLst/>
          </a:prstGeom>
        </p:spPr>
        <p:txBody>
          <a:bodyPr bIns="46800" anchor="b" anchorCtr="0">
            <a:normAutofit/>
          </a:bodyPr>
          <a:lstStyle>
            <a:lvl1pPr marL="0" indent="0" algn="l">
              <a:buNone/>
              <a:defRPr sz="1800" b="1">
                <a:solidFill>
                  <a:srgbClr val="38870D"/>
                </a:solidFill>
              </a:defRPr>
            </a:lvl1pPr>
          </a:lstStyle>
          <a:p>
            <a:pPr lvl="0"/>
            <a:r>
              <a:rPr lang="nl-NL" dirty="0" smtClean="0"/>
              <a:t>#</a:t>
            </a:r>
            <a:endParaRPr lang="nl-NL" dirty="0"/>
          </a:p>
        </p:txBody>
      </p:sp>
      <p:sp>
        <p:nvSpPr>
          <p:cNvPr id="56" name="Tijdelijke aanduiding voor tekst 2"/>
          <p:cNvSpPr>
            <a:spLocks noGrp="1"/>
          </p:cNvSpPr>
          <p:nvPr>
            <p:ph type="body" sz="quarter" idx="34" hasCustomPrompt="1"/>
          </p:nvPr>
        </p:nvSpPr>
        <p:spPr>
          <a:xfrm>
            <a:off x="6461409" y="4591861"/>
            <a:ext cx="524326" cy="403012"/>
          </a:xfrm>
          <a:prstGeom prst="rect">
            <a:avLst/>
          </a:prstGeom>
        </p:spPr>
        <p:txBody>
          <a:bodyPr bIns="46800" anchor="b" anchorCtr="0">
            <a:normAutofit/>
          </a:bodyPr>
          <a:lstStyle>
            <a:lvl1pPr marL="0" indent="0" algn="l">
              <a:buNone/>
              <a:defRPr sz="1800" b="1">
                <a:solidFill>
                  <a:srgbClr val="A90061"/>
                </a:solidFill>
              </a:defRPr>
            </a:lvl1pPr>
          </a:lstStyle>
          <a:p>
            <a:pPr lvl="0"/>
            <a:r>
              <a:rPr lang="nl-NL" dirty="0" smtClean="0"/>
              <a:t>#</a:t>
            </a:r>
            <a:endParaRPr lang="nl-NL" dirty="0"/>
          </a:p>
        </p:txBody>
      </p:sp>
      <p:sp>
        <p:nvSpPr>
          <p:cNvPr id="57" name="Tijdelijke aanduiding voor tekst 2"/>
          <p:cNvSpPr>
            <a:spLocks noGrp="1"/>
          </p:cNvSpPr>
          <p:nvPr>
            <p:ph type="body" sz="quarter" idx="35" hasCustomPrompt="1"/>
          </p:nvPr>
        </p:nvSpPr>
        <p:spPr>
          <a:xfrm>
            <a:off x="6461043" y="5434104"/>
            <a:ext cx="524326" cy="403012"/>
          </a:xfrm>
          <a:prstGeom prst="rect">
            <a:avLst/>
          </a:prstGeom>
        </p:spPr>
        <p:txBody>
          <a:bodyPr bIns="46800" anchor="b" anchorCtr="0">
            <a:normAutofit/>
          </a:bodyPr>
          <a:lstStyle>
            <a:lvl1pPr marL="0" indent="0" algn="l">
              <a:buNone/>
              <a:defRPr sz="1800" b="1">
                <a:solidFill>
                  <a:srgbClr val="42145F"/>
                </a:solidFill>
              </a:defRPr>
            </a:lvl1pPr>
          </a:lstStyle>
          <a:p>
            <a:pPr lvl="0"/>
            <a:r>
              <a:rPr lang="nl-NL" dirty="0" smtClean="0"/>
              <a:t>#</a:t>
            </a:r>
            <a:endParaRPr lang="nl-NL" dirty="0"/>
          </a:p>
        </p:txBody>
      </p:sp>
      <p:sp>
        <p:nvSpPr>
          <p:cNvPr id="59" name="Tijdelijke aanduiding voor tekst 4"/>
          <p:cNvSpPr>
            <a:spLocks noGrp="1"/>
          </p:cNvSpPr>
          <p:nvPr>
            <p:ph type="body" sz="quarter" idx="36" hasCustomPrompt="1"/>
          </p:nvPr>
        </p:nvSpPr>
        <p:spPr>
          <a:xfrm>
            <a:off x="6867809" y="2132557"/>
            <a:ext cx="4544263" cy="5290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9931523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1"/>
            <a:ext cx="12192000" cy="6937248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31838" y="2276475"/>
            <a:ext cx="5003800" cy="8509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13" hasCustomPrompt="1"/>
          </p:nvPr>
        </p:nvSpPr>
        <p:spPr>
          <a:xfrm>
            <a:off x="6553200" y="2022476"/>
            <a:ext cx="5005389" cy="3848101"/>
          </a:xfrm>
          <a:prstGeom prst="rect">
            <a:avLst/>
          </a:prstGeom>
        </p:spPr>
        <p:txBody>
          <a:bodyPr>
            <a:normAutofit/>
          </a:bodyPr>
          <a:lstStyle>
            <a:lvl1pPr marL="31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63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94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  <a:lvl4pPr marL="126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4pPr>
            <a:lvl5pPr marL="157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/>
              <a:t>Klik om </a:t>
            </a:r>
            <a:r>
              <a:rPr lang="nl-NL" dirty="0" smtClean="0"/>
              <a:t>tekst of beeld toe te voegen</a:t>
            </a:r>
            <a:endParaRPr lang="nl-NL" dirty="0"/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731838" y="959039"/>
            <a:ext cx="5098156" cy="94804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9" name="Tijdelijke aanduiding voor inhoud 9"/>
          <p:cNvSpPr>
            <a:spLocks noGrp="1"/>
          </p:cNvSpPr>
          <p:nvPr>
            <p:ph sz="quarter" idx="17" hasCustomPrompt="1"/>
          </p:nvPr>
        </p:nvSpPr>
        <p:spPr>
          <a:xfrm>
            <a:off x="731838" y="3427413"/>
            <a:ext cx="5003800" cy="2286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1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63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94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  <a:lvl4pPr marL="126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4pPr>
            <a:lvl5pPr marL="157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 smtClean="0"/>
              <a:t>Klik om tekst of beeld toe te voegen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pic>
        <p:nvPicPr>
          <p:cNvPr id="12" name="Afbeelding 11" descr="RO_vervolgpagina_Logo_2_RGB_pos__aangepas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1057656"/>
          </a:xfrm>
          <a:prstGeom prst="rect">
            <a:avLst/>
          </a:prstGeom>
        </p:spPr>
      </p:pic>
      <p:sp>
        <p:nvSpPr>
          <p:cNvPr id="13" name="Tijdelijke aanduiding voor tekst 4"/>
          <p:cNvSpPr>
            <a:spLocks noGrp="1"/>
          </p:cNvSpPr>
          <p:nvPr>
            <p:ph type="body" sz="quarter" idx="31"/>
          </p:nvPr>
        </p:nvSpPr>
        <p:spPr>
          <a:xfrm>
            <a:off x="722332" y="6325728"/>
            <a:ext cx="4400268" cy="36331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417959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231659" cy="1325563"/>
          </a:xfrm>
        </p:spPr>
        <p:txBody>
          <a:bodyPr>
            <a:normAutofit/>
          </a:bodyPr>
          <a:lstStyle>
            <a:lvl1pPr>
              <a:defRPr sz="4800" b="1">
                <a:solidFill>
                  <a:srgbClr val="004D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21/02/2024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68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 en opsomm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1"/>
            <a:ext cx="12192000" cy="6937248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31838" y="2276475"/>
            <a:ext cx="5003800" cy="8509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9" name="Tijdelijke aanduiding voor inhoud 9"/>
          <p:cNvSpPr>
            <a:spLocks noGrp="1"/>
          </p:cNvSpPr>
          <p:nvPr>
            <p:ph sz="quarter" idx="17" hasCustomPrompt="1"/>
          </p:nvPr>
        </p:nvSpPr>
        <p:spPr>
          <a:xfrm>
            <a:off x="731838" y="3427413"/>
            <a:ext cx="5003800" cy="2286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1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63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94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  <a:lvl4pPr marL="126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4pPr>
            <a:lvl5pPr marL="157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 smtClean="0"/>
              <a:t>Klik om tekst of beeld toe te voegen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pic>
        <p:nvPicPr>
          <p:cNvPr id="12" name="Afbeelding 11" descr="RO_vervolgpagina_Logo_2_RGB_pos__aangepas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1057656"/>
          </a:xfrm>
          <a:prstGeom prst="rect">
            <a:avLst/>
          </a:prstGeom>
        </p:spPr>
      </p:pic>
      <p:sp>
        <p:nvSpPr>
          <p:cNvPr id="13" name="Tijdelijke aanduiding voor tekst 3"/>
          <p:cNvSpPr>
            <a:spLocks noGrp="1"/>
          </p:cNvSpPr>
          <p:nvPr>
            <p:ph type="body" sz="half" idx="18"/>
          </p:nvPr>
        </p:nvSpPr>
        <p:spPr>
          <a:xfrm>
            <a:off x="6554788" y="2286387"/>
            <a:ext cx="5003800" cy="8509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4" name="Tijdelijke aanduiding voor inhoud 9"/>
          <p:cNvSpPr>
            <a:spLocks noGrp="1"/>
          </p:cNvSpPr>
          <p:nvPr>
            <p:ph sz="quarter" idx="19" hasCustomPrompt="1"/>
          </p:nvPr>
        </p:nvSpPr>
        <p:spPr>
          <a:xfrm>
            <a:off x="6553199" y="3427413"/>
            <a:ext cx="5003800" cy="2286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1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63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94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  <a:lvl4pPr marL="126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4pPr>
            <a:lvl5pPr marL="157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 smtClean="0"/>
              <a:t>Klik om tekst of beeld toe te voegen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5" name="Tijdelijke aanduiding voor tekst 4"/>
          <p:cNvSpPr>
            <a:spLocks noGrp="1"/>
          </p:cNvSpPr>
          <p:nvPr>
            <p:ph type="body" sz="quarter" idx="31"/>
          </p:nvPr>
        </p:nvSpPr>
        <p:spPr>
          <a:xfrm>
            <a:off x="722332" y="6325728"/>
            <a:ext cx="4400268" cy="36331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634180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1"/>
            <a:ext cx="12192000" cy="6937248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53200" y="2276475"/>
            <a:ext cx="5003800" cy="8509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731838" y="976968"/>
            <a:ext cx="10826750" cy="94804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9" name="Tijdelijke aanduiding voor inhoud 9"/>
          <p:cNvSpPr>
            <a:spLocks noGrp="1"/>
          </p:cNvSpPr>
          <p:nvPr>
            <p:ph sz="quarter" idx="17" hasCustomPrompt="1"/>
          </p:nvPr>
        </p:nvSpPr>
        <p:spPr>
          <a:xfrm>
            <a:off x="6553200" y="3427413"/>
            <a:ext cx="5003800" cy="2286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1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63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94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  <a:lvl4pPr marL="126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4pPr>
            <a:lvl5pPr marL="157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 smtClean="0"/>
              <a:t>Klik om tekst of beeld toe te voegen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pic>
        <p:nvPicPr>
          <p:cNvPr id="12" name="Afbeelding 11" descr="RO_vervolgpagina_Logo_2_RGB_pos__aangepas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1057656"/>
          </a:xfrm>
          <a:prstGeom prst="rect">
            <a:avLst/>
          </a:prstGeom>
        </p:spPr>
      </p:pic>
      <p:sp>
        <p:nvSpPr>
          <p:cNvPr id="13" name="Tijdelijke aanduiding voor tekst 3"/>
          <p:cNvSpPr>
            <a:spLocks noGrp="1"/>
          </p:cNvSpPr>
          <p:nvPr>
            <p:ph type="body" sz="half" idx="18"/>
          </p:nvPr>
        </p:nvSpPr>
        <p:spPr>
          <a:xfrm>
            <a:off x="731838" y="2276475"/>
            <a:ext cx="4906962" cy="329088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31"/>
          </p:nvPr>
        </p:nvSpPr>
        <p:spPr>
          <a:xfrm>
            <a:off x="722332" y="6325728"/>
            <a:ext cx="4400268" cy="36331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589687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1"/>
            <a:ext cx="12192000" cy="6937248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31838" y="2276475"/>
            <a:ext cx="4906962" cy="3644901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pic>
        <p:nvPicPr>
          <p:cNvPr id="12" name="Afbeelding 11" descr="RO_vervolgpagina_Logo_2_RGB_pos__aangepas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1057656"/>
          </a:xfrm>
          <a:prstGeom prst="rect">
            <a:avLst/>
          </a:prstGeom>
        </p:spPr>
      </p:pic>
      <p:sp>
        <p:nvSpPr>
          <p:cNvPr id="13" name="Tijdelijke aanduiding voor tekst 3"/>
          <p:cNvSpPr>
            <a:spLocks noGrp="1"/>
          </p:cNvSpPr>
          <p:nvPr>
            <p:ph type="body" sz="half" idx="18"/>
          </p:nvPr>
        </p:nvSpPr>
        <p:spPr>
          <a:xfrm>
            <a:off x="6553199" y="2276475"/>
            <a:ext cx="5003800" cy="8509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4" name="Tijdelijke aanduiding voor inhoud 9"/>
          <p:cNvSpPr>
            <a:spLocks noGrp="1"/>
          </p:cNvSpPr>
          <p:nvPr>
            <p:ph sz="quarter" idx="19" hasCustomPrompt="1"/>
          </p:nvPr>
        </p:nvSpPr>
        <p:spPr>
          <a:xfrm>
            <a:off x="6553199" y="3427413"/>
            <a:ext cx="5003800" cy="26400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1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63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94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  <a:lvl4pPr marL="126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4pPr>
            <a:lvl5pPr marL="157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 smtClean="0"/>
              <a:t>Klik om tekst of beeld toe te voegen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tekst 4"/>
          <p:cNvSpPr>
            <a:spLocks noGrp="1"/>
          </p:cNvSpPr>
          <p:nvPr>
            <p:ph type="body" sz="quarter" idx="31"/>
          </p:nvPr>
        </p:nvSpPr>
        <p:spPr>
          <a:xfrm>
            <a:off x="722332" y="6325728"/>
            <a:ext cx="4400268" cy="36331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541184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5829770-2053-4515-8F29-ED02435AB2DD}"/>
              </a:ext>
            </a:extLst>
          </p:cNvPr>
          <p:cNvSpPr/>
          <p:nvPr userDrawn="1"/>
        </p:nvSpPr>
        <p:spPr>
          <a:xfrm>
            <a:off x="5773738" y="6540500"/>
            <a:ext cx="647700" cy="3175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 dirty="0">
              <a:solidFill>
                <a:srgbClr val="FFFFFF"/>
              </a:solidFill>
            </a:endParaRPr>
          </a:p>
        </p:txBody>
      </p:sp>
      <p:pic>
        <p:nvPicPr>
          <p:cNvPr id="5" name="Afbeelding 9">
            <a:extLst>
              <a:ext uri="{FF2B5EF4-FFF2-40B4-BE49-F238E27FC236}">
                <a16:creationId xmlns:a16="http://schemas.microsoft.com/office/drawing/2014/main" id="{3D1EAC48-1480-4B24-ABEE-577E9983AD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54588" y="1882800"/>
            <a:ext cx="5004000" cy="2336400"/>
          </a:xfrm>
        </p:spPr>
        <p:txBody>
          <a:bodyPr tIns="90000" bIns="90000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554588" y="4215600"/>
            <a:ext cx="5004000" cy="1339200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6799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/grafiek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4"/>
          </p:nvPr>
        </p:nvSpPr>
        <p:spPr>
          <a:xfrm>
            <a:off x="7958859" y="2276475"/>
            <a:ext cx="3600000" cy="3937000"/>
          </a:xfrm>
        </p:spPr>
        <p:txBody>
          <a:bodyPr/>
          <a:lstStyle>
            <a:lvl1pPr marL="0" indent="0">
              <a:buNone/>
              <a:defRPr sz="2000"/>
            </a:lvl1pPr>
            <a:lvl2pPr marL="313200" indent="0">
              <a:buNone/>
              <a:defRPr sz="1800"/>
            </a:lvl2pPr>
            <a:lvl3pPr marL="630000" indent="0">
              <a:buNone/>
              <a:defRPr sz="1600"/>
            </a:lvl3pPr>
            <a:lvl4pPr marL="943200" indent="0">
              <a:buNone/>
              <a:defRPr sz="1600"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5"/>
          </p:nvPr>
        </p:nvSpPr>
        <p:spPr>
          <a:xfrm>
            <a:off x="635000" y="2276475"/>
            <a:ext cx="7178964" cy="39449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983FC46E-0CD1-4506-86E1-DA193E4F4FD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3A761CDB-98F1-4A36-8A28-08A73E6A7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780EBD2D-03DD-411B-8D1F-6CF6E648871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0A35E-1133-40BB-9E6F-B848E7318C30}" type="slidenum">
              <a:rPr lang="nl-NL" altLang="nl-NL"/>
              <a:pPr>
                <a:defRPr/>
              </a:pPr>
              <a:t>‹#›</a:t>
            </a:fld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28274796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701E8AA8-BC42-42AE-B621-AB58A2624DBD}"/>
              </a:ext>
            </a:extLst>
          </p:cNvPr>
          <p:cNvSpPr/>
          <p:nvPr userDrawn="1"/>
        </p:nvSpPr>
        <p:spPr>
          <a:xfrm>
            <a:off x="5773738" y="6540500"/>
            <a:ext cx="647700" cy="3175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 dirty="0">
              <a:solidFill>
                <a:srgbClr val="FFFFFF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284153C-A692-41B6-ADAE-9328F9BFB8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875617"/>
            <a:ext cx="10923588" cy="1551795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4224313" y="3846022"/>
            <a:ext cx="4680000" cy="691884"/>
          </a:xfrm>
        </p:spPr>
        <p:txBody>
          <a:bodyPr numCol="1" spcCol="180000" anchor="ctr" anchorCtr="0"/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7"/>
          </p:nvPr>
        </p:nvSpPr>
        <p:spPr>
          <a:xfrm>
            <a:off x="4224313" y="4639509"/>
            <a:ext cx="4680000" cy="691884"/>
          </a:xfrm>
        </p:spPr>
        <p:txBody>
          <a:bodyPr numCol="1" spcCol="180000" anchor="ctr" anchorCtr="0"/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8"/>
          </p:nvPr>
        </p:nvSpPr>
        <p:spPr>
          <a:xfrm>
            <a:off x="4224313" y="5405528"/>
            <a:ext cx="4680000" cy="691884"/>
          </a:xfrm>
        </p:spPr>
        <p:txBody>
          <a:bodyPr numCol="1" spcCol="180000" anchor="ctr" anchorCtr="0"/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1" name="Tijdelijke aanduiding voor afbeelding 3"/>
          <p:cNvSpPr>
            <a:spLocks noGrp="1" noChangeAspect="1"/>
          </p:cNvSpPr>
          <p:nvPr>
            <p:ph type="pic" sz="quarter" idx="19"/>
          </p:nvPr>
        </p:nvSpPr>
        <p:spPr>
          <a:xfrm>
            <a:off x="3612341" y="3921366"/>
            <a:ext cx="541203" cy="540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22" name="Tijdelijke aanduiding voor afbeelding 3"/>
          <p:cNvSpPr>
            <a:spLocks noGrp="1" noChangeAspect="1"/>
          </p:cNvSpPr>
          <p:nvPr>
            <p:ph type="pic" sz="quarter" idx="20"/>
          </p:nvPr>
        </p:nvSpPr>
        <p:spPr>
          <a:xfrm>
            <a:off x="3612341" y="4707382"/>
            <a:ext cx="541203" cy="540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23" name="Tijdelijke aanduiding voor afbeelding 3"/>
          <p:cNvSpPr>
            <a:spLocks noGrp="1" noChangeAspect="1"/>
          </p:cNvSpPr>
          <p:nvPr>
            <p:ph type="pic" sz="quarter" idx="21"/>
          </p:nvPr>
        </p:nvSpPr>
        <p:spPr>
          <a:xfrm>
            <a:off x="3612341" y="5480872"/>
            <a:ext cx="541203" cy="540000"/>
          </a:xfrm>
          <a:blipFill>
            <a:blip r:embed="rId6"/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11" name="Tijdelijke aanduiding voor datum 5">
            <a:extLst>
              <a:ext uri="{FF2B5EF4-FFF2-40B4-BE49-F238E27FC236}">
                <a16:creationId xmlns:a16="http://schemas.microsoft.com/office/drawing/2014/main" id="{3F4D9CC2-63C8-48A0-8519-A638C2E768F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nl-NL">
              <a:solidFill>
                <a:srgbClr val="E4EFF9"/>
              </a:solidFill>
            </a:endParaRPr>
          </a:p>
        </p:txBody>
      </p:sp>
      <p:sp>
        <p:nvSpPr>
          <p:cNvPr id="12" name="Tijdelijke aanduiding voor voettekst 6">
            <a:extLst>
              <a:ext uri="{FF2B5EF4-FFF2-40B4-BE49-F238E27FC236}">
                <a16:creationId xmlns:a16="http://schemas.microsoft.com/office/drawing/2014/main" id="{18FD6B8C-1749-4C66-AE84-F904BB0A85C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nl-NL">
              <a:solidFill>
                <a:srgbClr val="E4EFF9"/>
              </a:solidFill>
            </a:endParaRPr>
          </a:p>
        </p:txBody>
      </p:sp>
      <p:sp>
        <p:nvSpPr>
          <p:cNvPr id="13" name="Tijdelijke aanduiding voor dianummer 7">
            <a:extLst>
              <a:ext uri="{FF2B5EF4-FFF2-40B4-BE49-F238E27FC236}">
                <a16:creationId xmlns:a16="http://schemas.microsoft.com/office/drawing/2014/main" id="{70A1DF6B-748F-4949-85E8-B56978194BA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103455C-7F66-4CA0-B765-A3F679B73802}" type="slidenum">
              <a:rPr lang="nl-NL" altLang="nl-NL">
                <a:solidFill>
                  <a:srgbClr val="E4EFF9"/>
                </a:solidFill>
              </a:rPr>
              <a:pPr>
                <a:defRPr/>
              </a:pPr>
              <a:t>‹#›</a:t>
            </a:fld>
            <a:endParaRPr lang="nl-NL" altLang="nl-NL" dirty="0">
              <a:solidFill>
                <a:srgbClr val="E4EF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840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abel/grafiek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4"/>
          </p:nvPr>
        </p:nvSpPr>
        <p:spPr>
          <a:xfrm>
            <a:off x="7958859" y="2276475"/>
            <a:ext cx="3600000" cy="3937000"/>
          </a:xfrm>
        </p:spPr>
        <p:txBody>
          <a:bodyPr/>
          <a:lstStyle>
            <a:lvl1pPr marL="0" indent="0">
              <a:buNone/>
              <a:defRPr sz="2000"/>
            </a:lvl1pPr>
            <a:lvl2pPr marL="313200" indent="0">
              <a:buNone/>
              <a:defRPr sz="1800"/>
            </a:lvl2pPr>
            <a:lvl3pPr marL="630000" indent="0">
              <a:buNone/>
              <a:defRPr sz="1600"/>
            </a:lvl3pPr>
            <a:lvl4pPr marL="943200" indent="0">
              <a:buNone/>
              <a:defRPr sz="1600"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5"/>
          </p:nvPr>
        </p:nvSpPr>
        <p:spPr>
          <a:xfrm>
            <a:off x="635000" y="2276475"/>
            <a:ext cx="7178964" cy="39449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510C28D9-C512-4309-88EC-223CBEF73D0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49D2A7A1-C5DB-4940-9036-599BA416E6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9D0D2C1F-C8E7-4B0F-8F2E-3AF8DEF844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C45236-DA49-4D62-8F90-C06E0EAEB6E8}" type="slidenum">
              <a:rPr lang="nl-NL" altLang="nl-NL"/>
              <a:pPr>
                <a:defRPr/>
              </a:pPr>
              <a:t>‹#›</a:t>
            </a:fld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28703588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abel/grafiek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4"/>
          </p:nvPr>
        </p:nvSpPr>
        <p:spPr>
          <a:xfrm>
            <a:off x="7958859" y="2276475"/>
            <a:ext cx="3600000" cy="3937000"/>
          </a:xfrm>
        </p:spPr>
        <p:txBody>
          <a:bodyPr/>
          <a:lstStyle>
            <a:lvl1pPr marL="0" indent="0">
              <a:buNone/>
              <a:defRPr sz="2000"/>
            </a:lvl1pPr>
            <a:lvl2pPr marL="313200" indent="0">
              <a:buNone/>
              <a:defRPr sz="1800"/>
            </a:lvl2pPr>
            <a:lvl3pPr marL="630000" indent="0">
              <a:buNone/>
              <a:defRPr sz="1600"/>
            </a:lvl3pPr>
            <a:lvl4pPr marL="943200" indent="0">
              <a:buNone/>
              <a:defRPr sz="1600"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5"/>
          </p:nvPr>
        </p:nvSpPr>
        <p:spPr>
          <a:xfrm>
            <a:off x="635000" y="2276475"/>
            <a:ext cx="7178964" cy="39449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B6476DF3-C731-4694-9FAC-BC55321480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B31C4BF6-C1E3-4257-B3A5-672FB58267A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5D837D7C-337F-4BE2-8966-AE05316E2B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B6B51-C607-4135-B574-2B8811C5B062}" type="slidenum">
              <a:rPr lang="nl-NL" altLang="nl-NL"/>
              <a:pPr>
                <a:defRPr/>
              </a:pPr>
              <a:t>‹#›</a:t>
            </a:fld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1822036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12ED-08E8-46D3-8A88-5A20E3A2D505}" type="datetimeFigureOut">
              <a:rPr lang="en-IE" smtClean="0"/>
              <a:t>21/02/2024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396741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12ED-08E8-46D3-8A88-5A20E3A2D505}" type="datetimeFigureOut">
              <a:rPr lang="en-IE" smtClean="0"/>
              <a:t>21/02/2024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604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8900" y="1713706"/>
            <a:ext cx="8724900" cy="3010695"/>
          </a:xfrm>
        </p:spPr>
        <p:txBody>
          <a:bodyPr anchor="ctr">
            <a:normAutofit/>
          </a:bodyPr>
          <a:lstStyle>
            <a:lvl1pPr marL="0" indent="0">
              <a:buNone/>
              <a:defRPr sz="9000">
                <a:solidFill>
                  <a:srgbClr val="004D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21/02/2024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713707"/>
            <a:ext cx="1371600" cy="3010694"/>
          </a:xfrm>
        </p:spPr>
        <p:txBody>
          <a:bodyPr anchor="ctr">
            <a:normAutofit/>
          </a:bodyPr>
          <a:lstStyle>
            <a:lvl1pPr marL="0" indent="0">
              <a:buNone/>
              <a:defRPr sz="20000">
                <a:solidFill>
                  <a:srgbClr val="A391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M</a:t>
            </a:r>
            <a:endParaRPr lang="en-IE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860" y="160266"/>
            <a:ext cx="3914140" cy="14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48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12ED-08E8-46D3-8A88-5A20E3A2D505}" type="datetimeFigureOut">
              <a:rPr lang="en-IE" smtClean="0"/>
              <a:t>21/02/2024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63243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12ED-08E8-46D3-8A88-5A20E3A2D505}" type="datetimeFigureOut">
              <a:rPr lang="en-IE" smtClean="0"/>
              <a:t>21/02/2024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31353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12ED-08E8-46D3-8A88-5A20E3A2D505}" type="datetimeFigureOut">
              <a:rPr lang="en-IE" smtClean="0"/>
              <a:t>21/02/2024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82168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12ED-08E8-46D3-8A88-5A20E3A2D505}" type="datetimeFigureOut">
              <a:rPr lang="en-IE" smtClean="0"/>
              <a:t>21/02/2024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09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12ED-08E8-46D3-8A88-5A20E3A2D505}" type="datetimeFigureOut">
              <a:rPr lang="en-IE" smtClean="0"/>
              <a:t>21/02/2024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62340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12ED-08E8-46D3-8A88-5A20E3A2D505}" type="datetimeFigureOut">
              <a:rPr lang="en-IE" smtClean="0"/>
              <a:t>21/02/2024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88952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12ED-08E8-46D3-8A88-5A20E3A2D505}" type="datetimeFigureOut">
              <a:rPr lang="en-IE" smtClean="0"/>
              <a:t>21/02/2024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497909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12ED-08E8-46D3-8A88-5A20E3A2D505}" type="datetimeFigureOut">
              <a:rPr lang="en-IE" smtClean="0"/>
              <a:t>21/02/2024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57890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12ED-08E8-46D3-8A88-5A20E3A2D505}" type="datetimeFigureOut">
              <a:rPr lang="en-IE" smtClean="0"/>
              <a:t>21/02/2024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022970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3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21/02/2024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860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(with Harp)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rgbClr val="004D44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 smtClean="0"/>
              <a:t>Title Text</a:t>
            </a:r>
            <a:endParaRPr lang="en-US" sz="2400" spc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4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854485" y="1907006"/>
            <a:ext cx="9448515" cy="261957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8000" b="0" i="0" cap="none" spc="-136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54485" y="4741162"/>
            <a:ext cx="9448515" cy="1503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buClr>
                <a:srgbClr val="A39161"/>
              </a:buClr>
              <a:defRPr sz="1600" b="0" i="0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1pPr>
            <a:lvl2pPr indent="0" algn="l">
              <a:lnSpc>
                <a:spcPct val="120000"/>
              </a:lnSpc>
              <a:buClr>
                <a:srgbClr val="A39161"/>
              </a:buClr>
              <a:defRPr sz="1600" b="0" spc="0">
                <a:solidFill>
                  <a:srgbClr val="A39161"/>
                </a:solidFill>
                <a:latin typeface="+mn-lt"/>
                <a:ea typeface="Calibri" charset="0"/>
                <a:cs typeface="Calibri" charset="0"/>
                <a:sym typeface="Georgia"/>
              </a:defRPr>
            </a:lvl2pPr>
            <a:lvl3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3pPr>
            <a:lvl4pPr algn="l">
              <a:lnSpc>
                <a:spcPct val="120000"/>
              </a:lnSpc>
              <a:buClr>
                <a:srgbClr val="A39161"/>
              </a:buClr>
              <a:defRPr sz="1200" spc="0">
                <a:solidFill>
                  <a:srgbClr val="A39161"/>
                </a:solidFill>
                <a:latin typeface="+mn-lt"/>
                <a:ea typeface="Georgia"/>
                <a:cs typeface="Georgia"/>
                <a:sym typeface="Georgia"/>
              </a:defRPr>
            </a:lvl4pPr>
            <a:lvl5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992" y="432288"/>
            <a:ext cx="3508131" cy="12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792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-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2924854" y="2003258"/>
            <a:ext cx="8386795" cy="407269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80000"/>
              </a:lnSpc>
              <a:defRPr sz="9000" b="0" i="0" cap="none" spc="-150">
                <a:solidFill>
                  <a:srgbClr val="FFFFFF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61925" y="804378"/>
            <a:ext cx="7604475" cy="374183"/>
          </a:xfrm>
          <a:prstGeom prst="rect">
            <a:avLst/>
          </a:prstGeom>
        </p:spPr>
        <p:txBody>
          <a:bodyPr/>
          <a:lstStyle>
            <a:lvl1pPr algn="l">
              <a:defRPr sz="1400" b="0" i="0" spc="-5" baseline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</a:lstStyle>
          <a:p>
            <a:pPr marL="0" marR="0" lvl="0" indent="0" algn="l" defTabSz="41275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Running heading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77850" y="1353185"/>
            <a:ext cx="1854200" cy="4570362"/>
          </a:xfrm>
          <a:prstGeom prst="rect">
            <a:avLst/>
          </a:prstGeom>
        </p:spPr>
        <p:txBody>
          <a:bodyPr anchor="t"/>
          <a:lstStyle>
            <a:lvl1pPr>
              <a:defRPr sz="20500">
                <a:solidFill>
                  <a:srgbClr val="A3916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9" name="Rialtas na hÉireann | Government of Ireland"/>
          <p:cNvSpPr txBox="1"/>
          <p:nvPr userDrawn="1"/>
        </p:nvSpPr>
        <p:spPr>
          <a:xfrm>
            <a:off x="2961925" y="6305902"/>
            <a:ext cx="236443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19298456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2924854" y="2003258"/>
            <a:ext cx="8386795" cy="407269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80000"/>
              </a:lnSpc>
              <a:defRPr sz="9000" b="0" i="0" cap="none" spc="-150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61925" y="804378"/>
            <a:ext cx="7604475" cy="374183"/>
          </a:xfrm>
          <a:prstGeom prst="rect">
            <a:avLst/>
          </a:prstGeom>
        </p:spPr>
        <p:txBody>
          <a:bodyPr/>
          <a:lstStyle>
            <a:lvl1pPr algn="l">
              <a:defRPr sz="1400" b="0" i="0" spc="-5" baseline="0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</a:defRPr>
            </a:lvl1pPr>
          </a:lstStyle>
          <a:p>
            <a:pPr marL="0" marR="0" lvl="0" indent="0" algn="l" defTabSz="41275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Running heading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77850" y="1353185"/>
            <a:ext cx="1854200" cy="4570362"/>
          </a:xfrm>
          <a:prstGeom prst="rect">
            <a:avLst/>
          </a:prstGeom>
        </p:spPr>
        <p:txBody>
          <a:bodyPr anchor="t"/>
          <a:lstStyle>
            <a:lvl1pPr>
              <a:defRPr sz="20500">
                <a:solidFill>
                  <a:srgbClr val="A3916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12" name="Rialtas na hÉireann | Government of Ireland"/>
          <p:cNvSpPr txBox="1"/>
          <p:nvPr userDrawn="1"/>
        </p:nvSpPr>
        <p:spPr>
          <a:xfrm>
            <a:off x="2961925" y="6305902"/>
            <a:ext cx="236443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3406768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 -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 smtClean="0"/>
              <a:t>Title Text</a:t>
            </a:r>
            <a:endParaRPr lang="en-US" sz="2400" spc="0" dirty="0">
              <a:latin typeface="+mn-lt"/>
            </a:endParaRPr>
          </a:p>
        </p:txBody>
      </p:sp>
      <p:sp>
        <p:nvSpPr>
          <p:cNvPr id="8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37204058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rgbClr val="004D44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 smtClean="0"/>
              <a:t>Title Text</a:t>
            </a:r>
            <a:endParaRPr lang="en-US" sz="2400" spc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9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10621914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rgbClr val="004D44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 smtClean="0"/>
              <a:t>Title Text</a:t>
            </a:r>
            <a:endParaRPr lang="en-US" sz="2400" spc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5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27912883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473075"/>
            <a:ext cx="9662528" cy="1143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800" b="1" cap="none" spc="-90" baseline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Title Text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5" y="1778000"/>
            <a:ext cx="5616575" cy="4322011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31149" y="1778000"/>
            <a:ext cx="4928394" cy="4322011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34237138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 (Alt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1078556"/>
            <a:ext cx="4938670" cy="145062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3500" b="1" cap="none" spc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Title Text</a:t>
            </a:r>
            <a:endParaRPr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5" y="417689"/>
            <a:ext cx="5821491" cy="5698949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20725" y="473075"/>
            <a:ext cx="4938629" cy="404255"/>
          </a:xfrm>
          <a:prstGeom prst="rect">
            <a:avLst/>
          </a:prstGeom>
        </p:spPr>
        <p:txBody>
          <a:bodyPr/>
          <a:lstStyle>
            <a:lvl1pPr algn="l">
              <a:defRPr sz="1750" b="1">
                <a:solidFill>
                  <a:srgbClr val="B3B6A7"/>
                </a:solidFill>
                <a:latin typeface="+mn-lt"/>
              </a:defRPr>
            </a:lvl1pPr>
            <a:lvl2pPr algn="l">
              <a:defRPr sz="1750" b="1">
                <a:latin typeface="+mn-lt"/>
              </a:defRPr>
            </a:lvl2pPr>
            <a:lvl3pPr algn="l">
              <a:defRPr sz="1750" b="1">
                <a:latin typeface="+mn-lt"/>
              </a:defRPr>
            </a:lvl3pPr>
            <a:lvl4pPr algn="l">
              <a:defRPr sz="1750" b="1">
                <a:latin typeface="+mn-lt"/>
              </a:defRPr>
            </a:lvl4pPr>
            <a:lvl5pPr algn="l">
              <a:defRPr sz="1750" b="1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31044" y="2681288"/>
            <a:ext cx="4928394" cy="3435350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23348076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Multiple 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473075"/>
            <a:ext cx="9662528" cy="1143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800" b="1" cap="none" spc="-90" baseline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Title Text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5" y="1777999"/>
            <a:ext cx="5616575" cy="2115822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03925" y="4030011"/>
            <a:ext cx="2736000" cy="2070000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884500" y="4030011"/>
            <a:ext cx="2736000" cy="2070000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0725" y="1777999"/>
            <a:ext cx="4928394" cy="4322012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1429858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21/02/2024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8150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 –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592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7496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908474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415012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09175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476406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03331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62571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338474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07494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21/02/2024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3052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21563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653928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811923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36807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438286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 -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15" y="499919"/>
            <a:ext cx="4990222" cy="16335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1854485" y="1907006"/>
            <a:ext cx="9448515" cy="261957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8000" b="0" i="0" cap="none" spc="-136">
                <a:solidFill>
                  <a:srgbClr val="FFFFFF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54485" y="4741162"/>
            <a:ext cx="9448515" cy="1503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buClr>
                <a:srgbClr val="A39161"/>
              </a:buClr>
              <a:defRPr sz="1600" b="0" i="0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1pPr>
            <a:lvl2pPr indent="0" algn="l">
              <a:lnSpc>
                <a:spcPct val="120000"/>
              </a:lnSpc>
              <a:buClr>
                <a:srgbClr val="A39161"/>
              </a:buClr>
              <a:defRPr sz="1600" b="0" spc="0">
                <a:solidFill>
                  <a:srgbClr val="A39161"/>
                </a:solidFill>
                <a:latin typeface="+mn-lt"/>
                <a:ea typeface="Calibri" charset="0"/>
                <a:cs typeface="Calibri" charset="0"/>
                <a:sym typeface="Georgia"/>
              </a:defRPr>
            </a:lvl2pPr>
            <a:lvl3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3pPr>
            <a:lvl4pPr algn="l">
              <a:lnSpc>
                <a:spcPct val="120000"/>
              </a:lnSpc>
              <a:buClr>
                <a:srgbClr val="A39161"/>
              </a:buClr>
              <a:defRPr sz="1200" spc="0">
                <a:solidFill>
                  <a:srgbClr val="A39161"/>
                </a:solidFill>
                <a:latin typeface="+mn-lt"/>
                <a:ea typeface="Georgia"/>
                <a:cs typeface="Georgia"/>
                <a:sym typeface="Georgia"/>
              </a:defRPr>
            </a:lvl4pPr>
            <a:lvl5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8869713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2" y="493603"/>
            <a:ext cx="5050183" cy="1653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854485" y="1907006"/>
            <a:ext cx="9448515" cy="261957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8000" b="0" i="0" cap="none" spc="-136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54485" y="4741162"/>
            <a:ext cx="9448515" cy="1503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buClr>
                <a:srgbClr val="A39161"/>
              </a:buClr>
              <a:defRPr sz="1600" b="0" i="0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1pPr>
            <a:lvl2pPr indent="0" algn="l">
              <a:lnSpc>
                <a:spcPct val="120000"/>
              </a:lnSpc>
              <a:buClr>
                <a:srgbClr val="A39161"/>
              </a:buClr>
              <a:defRPr sz="1600" b="0" spc="0">
                <a:solidFill>
                  <a:srgbClr val="A39161"/>
                </a:solidFill>
                <a:latin typeface="+mn-lt"/>
                <a:ea typeface="Calibri" charset="0"/>
                <a:cs typeface="Calibri" charset="0"/>
                <a:sym typeface="Georgia"/>
              </a:defRPr>
            </a:lvl2pPr>
            <a:lvl3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3pPr>
            <a:lvl4pPr algn="l">
              <a:lnSpc>
                <a:spcPct val="120000"/>
              </a:lnSpc>
              <a:buClr>
                <a:srgbClr val="A39161"/>
              </a:buClr>
              <a:defRPr sz="1200" spc="0">
                <a:solidFill>
                  <a:srgbClr val="A39161"/>
                </a:solidFill>
                <a:latin typeface="+mn-lt"/>
                <a:ea typeface="Georgia"/>
                <a:cs typeface="Georgia"/>
                <a:sym typeface="Georgia"/>
              </a:defRPr>
            </a:lvl4pPr>
            <a:lvl5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107215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-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2924854" y="2003258"/>
            <a:ext cx="8386795" cy="407269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80000"/>
              </a:lnSpc>
              <a:defRPr sz="9000" b="0" i="0" cap="none" spc="-150">
                <a:solidFill>
                  <a:srgbClr val="FFFFFF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61925" y="804378"/>
            <a:ext cx="7604475" cy="374183"/>
          </a:xfrm>
          <a:prstGeom prst="rect">
            <a:avLst/>
          </a:prstGeom>
        </p:spPr>
        <p:txBody>
          <a:bodyPr/>
          <a:lstStyle>
            <a:lvl1pPr algn="l">
              <a:defRPr sz="1400" b="0" i="0" spc="-5" baseline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</a:lstStyle>
          <a:p>
            <a:pPr marL="0" marR="0" lvl="0" indent="0" algn="l" defTabSz="41275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Running 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77850" y="1353185"/>
            <a:ext cx="1854200" cy="4570362"/>
          </a:xfrm>
          <a:prstGeom prst="rect">
            <a:avLst/>
          </a:prstGeom>
        </p:spPr>
        <p:txBody>
          <a:bodyPr anchor="t"/>
          <a:lstStyle>
            <a:lvl1pPr>
              <a:defRPr sz="20500">
                <a:solidFill>
                  <a:srgbClr val="A39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Rialtas na hÉireann | Government of Ireland"/>
          <p:cNvSpPr txBox="1"/>
          <p:nvPr userDrawn="1"/>
        </p:nvSpPr>
        <p:spPr>
          <a:xfrm>
            <a:off x="2961925" y="6305902"/>
            <a:ext cx="689131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900" b="1" dirty="0" smtClean="0"/>
              <a:t>An </a:t>
            </a:r>
            <a:r>
              <a:rPr lang="en-IE" sz="900" b="1" dirty="0" err="1" smtClean="0"/>
              <a:t>Roinn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Caiteachais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Phoiblí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Sheachadadh</a:t>
            </a:r>
            <a:r>
              <a:rPr lang="en-IE" sz="900" b="1" dirty="0" smtClean="0"/>
              <a:t> PFN </a:t>
            </a:r>
            <a:r>
              <a:rPr lang="en-IE" sz="900" b="1" dirty="0" err="1" smtClean="0"/>
              <a:t>agus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Athchóirithe</a:t>
            </a:r>
            <a:r>
              <a:rPr lang="en-IE" sz="900" b="1" dirty="0" smtClean="0"/>
              <a:t> </a:t>
            </a:r>
            <a:r>
              <a:rPr lang="en-IE" sz="900" dirty="0" smtClean="0"/>
              <a:t>| Department of Public Expenditure NDP Delivery and Reform</a:t>
            </a:r>
          </a:p>
        </p:txBody>
      </p:sp>
    </p:spTree>
    <p:extLst>
      <p:ext uri="{BB962C8B-B14F-4D97-AF65-F5344CB8AC3E}">
        <p14:creationId xmlns:p14="http://schemas.microsoft.com/office/powerpoint/2010/main" val="2065421028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2924854" y="2003258"/>
            <a:ext cx="8386795" cy="407269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80000"/>
              </a:lnSpc>
              <a:defRPr sz="9000" b="0" i="0" cap="none" spc="-150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61925" y="804378"/>
            <a:ext cx="7604475" cy="374183"/>
          </a:xfrm>
          <a:prstGeom prst="rect">
            <a:avLst/>
          </a:prstGeom>
        </p:spPr>
        <p:txBody>
          <a:bodyPr/>
          <a:lstStyle>
            <a:lvl1pPr algn="l">
              <a:defRPr sz="1400" b="0" i="0" spc="-5" baseline="0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</a:defRPr>
            </a:lvl1pPr>
          </a:lstStyle>
          <a:p>
            <a:pPr marL="0" marR="0" lvl="0" indent="0" algn="l" defTabSz="41275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Running 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77850" y="1353185"/>
            <a:ext cx="1854200" cy="4570362"/>
          </a:xfrm>
          <a:prstGeom prst="rect">
            <a:avLst/>
          </a:prstGeom>
        </p:spPr>
        <p:txBody>
          <a:bodyPr anchor="t"/>
          <a:lstStyle>
            <a:lvl1pPr>
              <a:defRPr sz="20500">
                <a:solidFill>
                  <a:srgbClr val="A39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Rialtas na hÉireann | Government of Ireland"/>
          <p:cNvSpPr txBox="1"/>
          <p:nvPr userDrawn="1"/>
        </p:nvSpPr>
        <p:spPr>
          <a:xfrm>
            <a:off x="2961925" y="6305902"/>
            <a:ext cx="689131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</a:t>
            </a:r>
            <a:r>
              <a:rPr lang="en-IE" sz="900" b="1" dirty="0" err="1" smtClean="0"/>
              <a:t>Roinn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Caiteachais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Phoiblí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Sheachadadh</a:t>
            </a:r>
            <a:r>
              <a:rPr lang="en-IE" sz="900" b="1" dirty="0" smtClean="0"/>
              <a:t> PFN </a:t>
            </a:r>
            <a:r>
              <a:rPr lang="en-IE" sz="900" b="1" dirty="0" err="1" smtClean="0"/>
              <a:t>agus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Athchóirithe</a:t>
            </a:r>
            <a:r>
              <a:rPr lang="en-IE" sz="900" b="1" dirty="0" smtClean="0"/>
              <a:t> </a:t>
            </a:r>
            <a:r>
              <a:rPr lang="en-IE" sz="900" dirty="0" smtClean="0"/>
              <a:t>| Department of Public Expenditure NDP Delivery and Reform</a:t>
            </a:r>
            <a:endParaRPr lang="en-IE" sz="900" dirty="0"/>
          </a:p>
        </p:txBody>
      </p:sp>
    </p:spTree>
    <p:extLst>
      <p:ext uri="{BB962C8B-B14F-4D97-AF65-F5344CB8AC3E}">
        <p14:creationId xmlns:p14="http://schemas.microsoft.com/office/powerpoint/2010/main" val="973531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 -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/>
              <a:t>Title Text</a:t>
            </a:r>
            <a:endParaRPr lang="en-US" sz="2400" spc="0" dirty="0">
              <a:latin typeface="+mn-lt"/>
            </a:endParaRPr>
          </a:p>
        </p:txBody>
      </p:sp>
      <p:sp>
        <p:nvSpPr>
          <p:cNvPr id="8" name="Rialtas na hÉireann | Government of Ireland"/>
          <p:cNvSpPr txBox="1"/>
          <p:nvPr userDrawn="1"/>
        </p:nvSpPr>
        <p:spPr>
          <a:xfrm>
            <a:off x="720725" y="6305902"/>
            <a:ext cx="9885113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</a:t>
            </a:r>
            <a:r>
              <a:rPr lang="en-IE" sz="900" b="1" dirty="0" err="1" smtClean="0"/>
              <a:t>Roinn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Caiteachais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Phoiblí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Sheachadadh</a:t>
            </a:r>
            <a:r>
              <a:rPr lang="en-IE" sz="900" b="1" dirty="0" smtClean="0"/>
              <a:t> PFN </a:t>
            </a:r>
            <a:r>
              <a:rPr lang="en-IE" sz="900" b="1" dirty="0" err="1" smtClean="0"/>
              <a:t>agus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Athchóirithe</a:t>
            </a:r>
            <a:r>
              <a:rPr lang="en-IE" sz="900" b="1" dirty="0" smtClean="0"/>
              <a:t> </a:t>
            </a:r>
            <a:r>
              <a:rPr lang="en-IE" sz="900" dirty="0" smtClean="0"/>
              <a:t>| Department of Public Expenditure NDP Delivery and Reform</a:t>
            </a:r>
            <a:endParaRPr lang="en-IE" sz="900" dirty="0"/>
          </a:p>
        </p:txBody>
      </p:sp>
    </p:spTree>
    <p:extLst>
      <p:ext uri="{BB962C8B-B14F-4D97-AF65-F5344CB8AC3E}">
        <p14:creationId xmlns:p14="http://schemas.microsoft.com/office/powerpoint/2010/main" val="43128906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21/02/2024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95746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rgbClr val="004D44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/>
              <a:t>Title Text</a:t>
            </a:r>
            <a:endParaRPr lang="en-US" sz="2400" spc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9" name="Rialtas na hÉireann | Government of Ireland"/>
          <p:cNvSpPr txBox="1"/>
          <p:nvPr userDrawn="1"/>
        </p:nvSpPr>
        <p:spPr>
          <a:xfrm>
            <a:off x="720725" y="6305902"/>
            <a:ext cx="689131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</a:t>
            </a:r>
            <a:r>
              <a:rPr lang="en-IE" sz="900" b="1" dirty="0" err="1" smtClean="0"/>
              <a:t>Roinn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Caiteachais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Phoiblí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Sheachadadh</a:t>
            </a:r>
            <a:r>
              <a:rPr lang="en-IE" sz="900" b="1" dirty="0" smtClean="0"/>
              <a:t> PFN </a:t>
            </a:r>
            <a:r>
              <a:rPr lang="en-IE" sz="900" b="1" dirty="0" err="1" smtClean="0"/>
              <a:t>agus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Athchóirithe</a:t>
            </a:r>
            <a:r>
              <a:rPr lang="en-IE" sz="900" b="1" dirty="0" smtClean="0"/>
              <a:t> </a:t>
            </a:r>
            <a:r>
              <a:rPr lang="en-IE" sz="900" dirty="0" smtClean="0"/>
              <a:t>| Department of Public Expenditure NDP Delivery and Reform</a:t>
            </a:r>
            <a:endParaRPr lang="en-IE" sz="900" dirty="0"/>
          </a:p>
        </p:txBody>
      </p:sp>
    </p:spTree>
    <p:extLst>
      <p:ext uri="{BB962C8B-B14F-4D97-AF65-F5344CB8AC3E}">
        <p14:creationId xmlns:p14="http://schemas.microsoft.com/office/powerpoint/2010/main" val="1843321984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rgbClr val="004D44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/>
              <a:t>Title Text</a:t>
            </a:r>
            <a:endParaRPr lang="en-US" sz="2400" spc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6" name="Rialtas na hÉireann | Government of Ireland">
            <a:extLst>
              <a:ext uri="{FF2B5EF4-FFF2-40B4-BE49-F238E27FC236}">
                <a16:creationId xmlns:a16="http://schemas.microsoft.com/office/drawing/2014/main" id="{1A05FDEA-BDE3-43D9-A381-ECD10757AC38}"/>
              </a:ext>
            </a:extLst>
          </p:cNvPr>
          <p:cNvSpPr txBox="1"/>
          <p:nvPr userDrawn="1"/>
        </p:nvSpPr>
        <p:spPr>
          <a:xfrm>
            <a:off x="720725" y="6305902"/>
            <a:ext cx="689131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</a:t>
            </a:r>
            <a:r>
              <a:rPr lang="en-IE" sz="900" b="1" dirty="0" err="1" smtClean="0"/>
              <a:t>Roinn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Caiteachais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Phoiblí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Sheachadadh</a:t>
            </a:r>
            <a:r>
              <a:rPr lang="en-IE" sz="900" b="1" dirty="0" smtClean="0"/>
              <a:t> PFN </a:t>
            </a:r>
            <a:r>
              <a:rPr lang="en-IE" sz="900" b="1" dirty="0" err="1" smtClean="0"/>
              <a:t>agus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Athchóirithe</a:t>
            </a:r>
            <a:r>
              <a:rPr lang="en-IE" sz="900" b="1" dirty="0" smtClean="0"/>
              <a:t> </a:t>
            </a:r>
            <a:r>
              <a:rPr lang="en-IE" sz="900" dirty="0" smtClean="0"/>
              <a:t>| Department of Public Expenditure NDP Delivery and Reform</a:t>
            </a:r>
            <a:endParaRPr lang="en-IE" sz="900" dirty="0"/>
          </a:p>
        </p:txBody>
      </p:sp>
    </p:spTree>
    <p:extLst>
      <p:ext uri="{BB962C8B-B14F-4D97-AF65-F5344CB8AC3E}">
        <p14:creationId xmlns:p14="http://schemas.microsoft.com/office/powerpoint/2010/main" val="3504307249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473075"/>
            <a:ext cx="9662528" cy="1143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800" b="1" cap="none" spc="-90" baseline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Title Text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5" y="1778000"/>
            <a:ext cx="5616575" cy="4322011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31149" y="1778000"/>
            <a:ext cx="4928394" cy="4322011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ialtas na hÉireann | Government of Ireland">
            <a:extLst>
              <a:ext uri="{FF2B5EF4-FFF2-40B4-BE49-F238E27FC236}">
                <a16:creationId xmlns:a16="http://schemas.microsoft.com/office/drawing/2014/main" id="{5A4AA6E2-B7E8-4068-ADE4-3A982866F51A}"/>
              </a:ext>
            </a:extLst>
          </p:cNvPr>
          <p:cNvSpPr txBox="1"/>
          <p:nvPr userDrawn="1"/>
        </p:nvSpPr>
        <p:spPr>
          <a:xfrm>
            <a:off x="720725" y="6305902"/>
            <a:ext cx="689131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</a:t>
            </a:r>
            <a:r>
              <a:rPr lang="en-IE" sz="900" b="1" dirty="0" err="1" smtClean="0"/>
              <a:t>Roinn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Caiteachais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Phoiblí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Sheachadadh</a:t>
            </a:r>
            <a:r>
              <a:rPr lang="en-IE" sz="900" b="1" dirty="0" smtClean="0"/>
              <a:t> PFN </a:t>
            </a:r>
            <a:r>
              <a:rPr lang="en-IE" sz="900" b="1" dirty="0" err="1" smtClean="0"/>
              <a:t>agus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Athchóirithe</a:t>
            </a:r>
            <a:r>
              <a:rPr lang="en-IE" sz="900" b="1" dirty="0" smtClean="0"/>
              <a:t> </a:t>
            </a:r>
            <a:r>
              <a:rPr lang="en-IE" sz="900" dirty="0" smtClean="0"/>
              <a:t>| Department of Public Expenditure NDP Delivery and Reform</a:t>
            </a:r>
            <a:endParaRPr lang="en-IE" sz="900" dirty="0"/>
          </a:p>
        </p:txBody>
      </p:sp>
    </p:spTree>
    <p:extLst>
      <p:ext uri="{BB962C8B-B14F-4D97-AF65-F5344CB8AC3E}">
        <p14:creationId xmlns:p14="http://schemas.microsoft.com/office/powerpoint/2010/main" val="841922161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 (Alt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1078556"/>
            <a:ext cx="4938670" cy="145062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3500" b="1" cap="none" spc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Title Text</a:t>
            </a:r>
            <a:endParaRPr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5" y="417689"/>
            <a:ext cx="5821491" cy="5698949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20725" y="473075"/>
            <a:ext cx="4938629" cy="404255"/>
          </a:xfrm>
          <a:prstGeom prst="rect">
            <a:avLst/>
          </a:prstGeom>
        </p:spPr>
        <p:txBody>
          <a:bodyPr/>
          <a:lstStyle>
            <a:lvl1pPr algn="l">
              <a:defRPr sz="1750" b="1">
                <a:solidFill>
                  <a:srgbClr val="B3B6A7"/>
                </a:solidFill>
                <a:latin typeface="+mn-lt"/>
              </a:defRPr>
            </a:lvl1pPr>
            <a:lvl2pPr algn="l">
              <a:defRPr sz="1750" b="1">
                <a:latin typeface="+mn-lt"/>
              </a:defRPr>
            </a:lvl2pPr>
            <a:lvl3pPr algn="l">
              <a:defRPr sz="1750" b="1">
                <a:latin typeface="+mn-lt"/>
              </a:defRPr>
            </a:lvl3pPr>
            <a:lvl4pPr algn="l">
              <a:defRPr sz="1750" b="1">
                <a:latin typeface="+mn-lt"/>
              </a:defRPr>
            </a:lvl4pPr>
            <a:lvl5pPr algn="l">
              <a:defRPr sz="1750" b="1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31044" y="2681288"/>
            <a:ext cx="4928394" cy="3435350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ialtas na hÉireann | Government of Ireland">
            <a:extLst>
              <a:ext uri="{FF2B5EF4-FFF2-40B4-BE49-F238E27FC236}">
                <a16:creationId xmlns:a16="http://schemas.microsoft.com/office/drawing/2014/main" id="{072DE3E0-4813-49C1-A8CB-0A557495370C}"/>
              </a:ext>
            </a:extLst>
          </p:cNvPr>
          <p:cNvSpPr txBox="1"/>
          <p:nvPr userDrawn="1"/>
        </p:nvSpPr>
        <p:spPr>
          <a:xfrm>
            <a:off x="720725" y="6305902"/>
            <a:ext cx="689131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</a:t>
            </a:r>
            <a:r>
              <a:rPr lang="en-IE" sz="900" b="1" dirty="0" err="1" smtClean="0"/>
              <a:t>Roinn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Caiteachais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Phoiblí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Sheachadadh</a:t>
            </a:r>
            <a:r>
              <a:rPr lang="en-IE" sz="900" b="1" dirty="0" smtClean="0"/>
              <a:t> PFN </a:t>
            </a:r>
            <a:r>
              <a:rPr lang="en-IE" sz="900" b="1" dirty="0" err="1" smtClean="0"/>
              <a:t>agus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Athchóirithe</a:t>
            </a:r>
            <a:r>
              <a:rPr lang="en-IE" sz="900" b="1" dirty="0" smtClean="0"/>
              <a:t> </a:t>
            </a:r>
            <a:r>
              <a:rPr lang="en-IE" sz="900" dirty="0" smtClean="0"/>
              <a:t>| Department of Public Expenditure NDP Delivery and Reform</a:t>
            </a:r>
            <a:endParaRPr lang="en-IE" sz="900" dirty="0"/>
          </a:p>
        </p:txBody>
      </p:sp>
    </p:spTree>
    <p:extLst>
      <p:ext uri="{BB962C8B-B14F-4D97-AF65-F5344CB8AC3E}">
        <p14:creationId xmlns:p14="http://schemas.microsoft.com/office/powerpoint/2010/main" val="998111597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Multiple 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473075"/>
            <a:ext cx="9662528" cy="1143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800" b="1" cap="none" spc="-90" baseline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Title Text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5" y="1777999"/>
            <a:ext cx="5616575" cy="2115822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03925" y="4030011"/>
            <a:ext cx="2736000" cy="2070000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884500" y="4030011"/>
            <a:ext cx="2736000" cy="2070000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0725" y="1777999"/>
            <a:ext cx="4928394" cy="4322012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ialtas na hÉireann | Government of Ireland">
            <a:extLst>
              <a:ext uri="{FF2B5EF4-FFF2-40B4-BE49-F238E27FC236}">
                <a16:creationId xmlns:a16="http://schemas.microsoft.com/office/drawing/2014/main" id="{DA9D671D-414E-428F-803F-40DCDE7A730E}"/>
              </a:ext>
            </a:extLst>
          </p:cNvPr>
          <p:cNvSpPr txBox="1"/>
          <p:nvPr userDrawn="1"/>
        </p:nvSpPr>
        <p:spPr>
          <a:xfrm>
            <a:off x="720725" y="6305902"/>
            <a:ext cx="689131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</a:t>
            </a:r>
            <a:r>
              <a:rPr lang="en-IE" sz="900" b="1" dirty="0" err="1" smtClean="0"/>
              <a:t>Roinn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Caiteachais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Phoiblí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Sheachadadh</a:t>
            </a:r>
            <a:r>
              <a:rPr lang="en-IE" sz="900" b="1" dirty="0" smtClean="0"/>
              <a:t> PFN </a:t>
            </a:r>
            <a:r>
              <a:rPr lang="en-IE" sz="900" b="1" dirty="0" err="1" smtClean="0"/>
              <a:t>agus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Athchóirithe</a:t>
            </a:r>
            <a:r>
              <a:rPr lang="en-IE" sz="900" b="1" dirty="0" smtClean="0"/>
              <a:t> </a:t>
            </a:r>
            <a:r>
              <a:rPr lang="en-IE" sz="900" dirty="0" smtClean="0"/>
              <a:t>| Department of Public Expenditure NDP Delivery and Reform</a:t>
            </a:r>
            <a:endParaRPr lang="en-IE" sz="900" dirty="0"/>
          </a:p>
        </p:txBody>
      </p:sp>
    </p:spTree>
    <p:extLst>
      <p:ext uri="{BB962C8B-B14F-4D97-AF65-F5344CB8AC3E}">
        <p14:creationId xmlns:p14="http://schemas.microsoft.com/office/powerpoint/2010/main" val="824945304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 –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8547374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716877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48BE-85E1-4792-A2E8-728D4CA7FC65}" type="datetimeFigureOut">
              <a:rPr lang="en-IE" smtClean="0"/>
              <a:t>21/02/2024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E673-616A-47D6-A87B-A527FFAEF4A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773030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54450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21/02/2024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631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21/02/2024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89196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4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19060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8" lvl="0" indent="-45720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15" lvl="1" indent="-42333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23" lvl="2" indent="-42333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31" lvl="3" indent="-42333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38" lvl="4" indent="-42333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46" lvl="5" indent="-42333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54" lvl="6" indent="-42333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61" lvl="7" indent="-42333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69" lvl="8" indent="-42333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5548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8" lvl="0" indent="-423339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215" lvl="1" indent="-40640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823" lvl="2" indent="-40640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431" lvl="3" indent="-40640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8038" lvl="4" indent="-40640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646" lvl="5" indent="-40640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254" lvl="6" indent="-40640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861" lvl="7" indent="-40640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469" lvl="8" indent="-40640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4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8" lvl="0" indent="-423339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215" lvl="1" indent="-40640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823" lvl="2" indent="-40640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431" lvl="3" indent="-40640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8038" lvl="4" indent="-40640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646" lvl="5" indent="-40640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254" lvl="6" indent="-40640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861" lvl="7" indent="-40640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469" lvl="8" indent="-40640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80559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59425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8" lvl="0" indent="-40640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215" lvl="1" indent="-40640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823" lvl="2" indent="-40640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431" lvl="3" indent="-40640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8038" lvl="4" indent="-40640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646" lvl="5" indent="-40640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254" lvl="6" indent="-40640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861" lvl="7" indent="-40640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469" lvl="8" indent="-40640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23175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16851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467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4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4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4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608" lvl="0" indent="-45720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15" lvl="1" indent="-42333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23" lvl="2" indent="-42333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31" lvl="3" indent="-42333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38" lvl="4" indent="-42333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46" lvl="5" indent="-42333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54" lvl="6" indent="-42333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61" lvl="7" indent="-42333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69" lvl="8" indent="-42333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23297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608" lvl="0" indent="-30480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25516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4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8" lvl="0" indent="-457206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15" lvl="1" indent="-423339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23" lvl="2" indent="-423339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31" lvl="3" indent="-423339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38" lvl="4" indent="-423339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46" lvl="5" indent="-423339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54" lvl="6" indent="-423339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61" lvl="7" indent="-423339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69" lvl="8" indent="-423339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2383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20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21/02/2024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995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415600" y="3778834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67"/>
            </a:lvl1pPr>
            <a:lvl2pPr lvl="1" rtl="0">
              <a:buNone/>
              <a:defRPr sz="1867"/>
            </a:lvl2pPr>
            <a:lvl3pPr lvl="2" rtl="0">
              <a:buNone/>
              <a:defRPr sz="1867"/>
            </a:lvl3pPr>
            <a:lvl4pPr lvl="3" rtl="0">
              <a:buNone/>
              <a:defRPr sz="1867"/>
            </a:lvl4pPr>
            <a:lvl5pPr lvl="4" rtl="0">
              <a:buNone/>
              <a:defRPr sz="1867"/>
            </a:lvl5pPr>
            <a:lvl6pPr lvl="5" rtl="0">
              <a:buNone/>
              <a:defRPr sz="1867"/>
            </a:lvl6pPr>
            <a:lvl7pPr lvl="6" rtl="0">
              <a:buNone/>
              <a:defRPr sz="1867"/>
            </a:lvl7pPr>
            <a:lvl8pPr lvl="7" rtl="0">
              <a:buNone/>
              <a:defRPr sz="1867"/>
            </a:lvl8pPr>
            <a:lvl9pPr lvl="8" rtl="0">
              <a:buNone/>
              <a:defRPr sz="1867"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49256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2">
  <p:cSld name="TITLE_1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415600" y="3778834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67"/>
            </a:lvl1pPr>
            <a:lvl2pPr lvl="1" rtl="0">
              <a:buNone/>
              <a:defRPr sz="1867"/>
            </a:lvl2pPr>
            <a:lvl3pPr lvl="2" rtl="0">
              <a:buNone/>
              <a:defRPr sz="1867"/>
            </a:lvl3pPr>
            <a:lvl4pPr lvl="3" rtl="0">
              <a:buNone/>
              <a:defRPr sz="1867"/>
            </a:lvl4pPr>
            <a:lvl5pPr lvl="4" rtl="0">
              <a:buNone/>
              <a:defRPr sz="1867"/>
            </a:lvl5pPr>
            <a:lvl6pPr lvl="5" rtl="0">
              <a:buNone/>
              <a:defRPr sz="1867"/>
            </a:lvl6pPr>
            <a:lvl7pPr lvl="6" rtl="0">
              <a:buNone/>
              <a:defRPr sz="1867"/>
            </a:lvl7pPr>
            <a:lvl8pPr lvl="7" rtl="0">
              <a:buNone/>
              <a:defRPr sz="1867"/>
            </a:lvl8pPr>
            <a:lvl9pPr lvl="8" rtl="0">
              <a:buNone/>
              <a:defRPr sz="1867"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04910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4">
  <p:cSld name="TITLE_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415600" y="3778834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67"/>
            </a:lvl1pPr>
            <a:lvl2pPr lvl="1" rtl="0">
              <a:buNone/>
              <a:defRPr sz="1867"/>
            </a:lvl2pPr>
            <a:lvl3pPr lvl="2" rtl="0">
              <a:buNone/>
              <a:defRPr sz="1867"/>
            </a:lvl3pPr>
            <a:lvl4pPr lvl="3" rtl="0">
              <a:buNone/>
              <a:defRPr sz="1867"/>
            </a:lvl4pPr>
            <a:lvl5pPr lvl="4" rtl="0">
              <a:buNone/>
              <a:defRPr sz="1867"/>
            </a:lvl5pPr>
            <a:lvl6pPr lvl="5" rtl="0">
              <a:buNone/>
              <a:defRPr sz="1867"/>
            </a:lvl6pPr>
            <a:lvl7pPr lvl="6" rtl="0">
              <a:buNone/>
              <a:defRPr sz="1867"/>
            </a:lvl7pPr>
            <a:lvl8pPr lvl="7" rtl="0">
              <a:buNone/>
              <a:defRPr sz="1867"/>
            </a:lvl8pPr>
            <a:lvl9pPr lvl="8" rtl="0">
              <a:buNone/>
              <a:defRPr sz="1867"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75945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415600" y="593379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D44"/>
              </a:buClr>
              <a:buSzPts val="2100"/>
              <a:buFont typeface="Arial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895A"/>
              </a:buClr>
              <a:buSzPts val="2100"/>
              <a:buFont typeface="Open Sans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895A"/>
              </a:buClr>
              <a:buSzPts val="2100"/>
              <a:buFont typeface="Open Sans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895A"/>
              </a:buClr>
              <a:buSzPts val="2100"/>
              <a:buFont typeface="Open Sans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895A"/>
              </a:buClr>
              <a:buSzPts val="2100"/>
              <a:buFont typeface="Open Sans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895A"/>
              </a:buClr>
              <a:buSzPts val="2100"/>
              <a:buFont typeface="Open Sans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895A"/>
              </a:buClr>
              <a:buSzPts val="2100"/>
              <a:buFont typeface="Open Sans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895A"/>
              </a:buClr>
              <a:buSzPts val="2100"/>
              <a:buFont typeface="Open Sans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895A"/>
              </a:buClr>
              <a:buSzPts val="2100"/>
              <a:buFont typeface="Open Sans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11296611" y="621775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10819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1"/>
          </p:nvPr>
        </p:nvSpPr>
        <p:spPr>
          <a:xfrm>
            <a:off x="415600" y="3778834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67"/>
            </a:lvl1pPr>
            <a:lvl2pPr lvl="1" rtl="0">
              <a:buNone/>
              <a:defRPr sz="1867"/>
            </a:lvl2pPr>
            <a:lvl3pPr lvl="2" rtl="0">
              <a:buNone/>
              <a:defRPr sz="1867"/>
            </a:lvl3pPr>
            <a:lvl4pPr lvl="3" rtl="0">
              <a:buNone/>
              <a:defRPr sz="1867"/>
            </a:lvl4pPr>
            <a:lvl5pPr lvl="4" rtl="0">
              <a:buNone/>
              <a:defRPr sz="1867"/>
            </a:lvl5pPr>
            <a:lvl6pPr lvl="5" rtl="0">
              <a:buNone/>
              <a:defRPr sz="1867"/>
            </a:lvl6pPr>
            <a:lvl7pPr lvl="6" rtl="0">
              <a:buNone/>
              <a:defRPr sz="1867"/>
            </a:lvl7pPr>
            <a:lvl8pPr lvl="7" rtl="0">
              <a:buNone/>
              <a:defRPr sz="1867"/>
            </a:lvl8pPr>
            <a:lvl9pPr lvl="8" rtl="0">
              <a:buNone/>
              <a:defRPr sz="1867"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4946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(with Harp)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rgbClr val="004D44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/>
              <a:t>Title Text</a:t>
            </a:r>
            <a:endParaRPr lang="en-US" sz="2400" spc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9" name="Rialtas na hÉireann | Government of Ireland"/>
          <p:cNvSpPr txBox="1"/>
          <p:nvPr userDrawn="1"/>
        </p:nvSpPr>
        <p:spPr>
          <a:xfrm>
            <a:off x="720725" y="6305902"/>
            <a:ext cx="689131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</a:t>
            </a:r>
            <a:r>
              <a:rPr lang="en-IE" sz="900" b="1" dirty="0" err="1" smtClean="0"/>
              <a:t>Roinn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Caiteachais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Phoiblí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Sheachadadh</a:t>
            </a:r>
            <a:r>
              <a:rPr lang="en-IE" sz="900" b="1" dirty="0" smtClean="0"/>
              <a:t> PFN </a:t>
            </a:r>
            <a:r>
              <a:rPr lang="en-IE" sz="900" b="1" dirty="0" err="1" smtClean="0"/>
              <a:t>agus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Athchóirithe</a:t>
            </a:r>
            <a:r>
              <a:rPr lang="en-IE" sz="900" b="1" dirty="0" smtClean="0"/>
              <a:t> </a:t>
            </a:r>
            <a:r>
              <a:rPr lang="en-IE" sz="900" dirty="0" smtClean="0"/>
              <a:t>| Department of Public Expenditure NDP Delivery and Reform</a:t>
            </a:r>
            <a:endParaRPr lang="en-IE" sz="900" dirty="0"/>
          </a:p>
        </p:txBody>
      </p:sp>
    </p:spTree>
    <p:extLst>
      <p:ext uri="{BB962C8B-B14F-4D97-AF65-F5344CB8AC3E}">
        <p14:creationId xmlns:p14="http://schemas.microsoft.com/office/powerpoint/2010/main" val="60596196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66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21/02/2024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28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2" r:id="rId13"/>
    <p:sldLayoutId id="2147483753" r:id="rId14"/>
    <p:sldLayoutId id="2147483754" r:id="rId15"/>
    <p:sldLayoutId id="214748384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RO_vervolgpagina_Logo_2_RGB_pos__aangepas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2192000" cy="105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8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16800" indent="-316800" algn="l" defTabSz="914400" rtl="0" eaLnBrk="1" latinLnBrk="0" hangingPunct="1">
        <a:lnSpc>
          <a:spcPct val="90000"/>
        </a:lnSpc>
        <a:spcBef>
          <a:spcPts val="1200"/>
        </a:spcBef>
        <a:buClr>
          <a:schemeClr val="tx2"/>
        </a:buClr>
        <a:buSzPct val="80000"/>
        <a:buFont typeface="Verdana" panose="020B0604030504040204" pitchFamily="34" charset="0"/>
        <a:buChar char="›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0000" indent="-3168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Verdana" panose="020B060403050404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46800" indent="-3168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76800" indent="-316800" algn="l" defTabSz="914400" rtl="0" eaLnBrk="1" latinLnBrk="0" hangingPunct="1">
        <a:lnSpc>
          <a:spcPct val="90000"/>
        </a:lnSpc>
        <a:spcBef>
          <a:spcPts val="600"/>
        </a:spcBef>
        <a:buClr>
          <a:srgbClr val="017BC6"/>
        </a:buClr>
        <a:buFont typeface="Verdana" panose="020B060403050404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890000" indent="-3168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6pPr>
      <a:lvl7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b="1" i="0" kern="1200">
          <a:solidFill>
            <a:schemeClr val="tx2"/>
          </a:solidFill>
          <a:latin typeface="+mn-lt"/>
          <a:ea typeface="+mn-ea"/>
          <a:cs typeface="+mn-cs"/>
        </a:defRPr>
      </a:lvl7pPr>
      <a:lvl8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16000" indent="-1440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281">
          <p15:clr>
            <a:srgbClr val="F26B43"/>
          </p15:clr>
        </p15:guide>
        <p15:guide id="2" orient="horz" pos="3919">
          <p15:clr>
            <a:srgbClr val="F26B43"/>
          </p15:clr>
        </p15:guide>
        <p15:guide id="3" pos="3840">
          <p15:clr>
            <a:srgbClr val="F26B43"/>
          </p15:clr>
        </p15:guide>
        <p15:guide id="4" orient="horz" pos="2159">
          <p15:clr>
            <a:srgbClr val="F26B43"/>
          </p15:clr>
        </p15:guide>
        <p15:guide id="5" pos="400">
          <p15:clr>
            <a:srgbClr val="F26B43"/>
          </p15:clr>
        </p15:guide>
        <p15:guide id="6" pos="4128">
          <p15:clr>
            <a:srgbClr val="F26B43"/>
          </p15:clr>
        </p15:guide>
        <p15:guide id="7" pos="3552">
          <p15:clr>
            <a:srgbClr val="F26B43"/>
          </p15:clr>
        </p15:guide>
        <p15:guide id="8" orient="horz" pos="1275">
          <p15:clr>
            <a:srgbClr val="F26B43"/>
          </p15:clr>
        </p15:guide>
        <p15:guide id="9" orient="horz" pos="1434">
          <p15:clr>
            <a:srgbClr val="F26B43"/>
          </p15:clr>
        </p15:guide>
        <p15:guide id="10" pos="461">
          <p15:clr>
            <a:srgbClr val="F26B43"/>
          </p15:clr>
        </p15:guide>
        <p15:guide id="11" orient="horz" pos="66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>
            <a:extLst>
              <a:ext uri="{FF2B5EF4-FFF2-40B4-BE49-F238E27FC236}">
                <a16:creationId xmlns:a16="http://schemas.microsoft.com/office/drawing/2014/main" id="{869286C7-9BFA-44B0-976F-18D282DAC51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35000" y="1052513"/>
            <a:ext cx="10923588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3A20A52-B204-4159-9652-8332592FC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000" y="2289175"/>
            <a:ext cx="10923588" cy="3932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  <a:p>
            <a:pPr lvl="8"/>
            <a:endParaRPr lang="nl-NL" dirty="0"/>
          </a:p>
        </p:txBody>
      </p:sp>
      <p:pic>
        <p:nvPicPr>
          <p:cNvPr id="1028" name="Afbeelding 11">
            <a:extLst>
              <a:ext uri="{FF2B5EF4-FFF2-40B4-BE49-F238E27FC236}">
                <a16:creationId xmlns:a16="http://schemas.microsoft.com/office/drawing/2014/main" id="{71249BC0-22E4-4E11-AEB5-563AE9D0C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21983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A1B229AD-99A4-4464-AAD4-B80AD1D48DCA}"/>
              </a:ext>
            </a:extLst>
          </p:cNvPr>
          <p:cNvSpPr>
            <a:spLocks/>
          </p:cNvSpPr>
          <p:nvPr/>
        </p:nvSpPr>
        <p:spPr>
          <a:xfrm>
            <a:off x="5862638" y="6619875"/>
            <a:ext cx="466725" cy="238125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11" name="Tijdelijke aanduiding voor datum 3">
            <a:extLst>
              <a:ext uri="{FF2B5EF4-FFF2-40B4-BE49-F238E27FC236}">
                <a16:creationId xmlns:a16="http://schemas.microsoft.com/office/drawing/2014/main" id="{1FB6D124-4DDA-4C71-8F5F-996024493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5000" y="6543675"/>
            <a:ext cx="5003800" cy="263525"/>
          </a:xfrm>
          <a:prstGeom prst="rect">
            <a:avLst/>
          </a:prstGeom>
        </p:spPr>
        <p:txBody>
          <a:bodyPr vert="horz" lIns="91440" tIns="0" rIns="91440" bIns="4572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bg1">
                    <a:lumMod val="6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73A481C6-07E7-4A23-823F-82B0D7223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000" y="6221413"/>
            <a:ext cx="5003800" cy="322262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bg1">
                    <a:lumMod val="6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B4E7170F-3891-4A64-B3D0-FEC77C7EE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221413"/>
            <a:ext cx="5005388" cy="322262"/>
          </a:xfrm>
          <a:prstGeom prst="rect">
            <a:avLst/>
          </a:prstGeom>
        </p:spPr>
        <p:txBody>
          <a:bodyPr vert="horz" wrap="square" lIns="91440" tIns="45720" rIns="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A6A6A6"/>
                </a:solidFill>
              </a:defRPr>
            </a:lvl1pPr>
          </a:lstStyle>
          <a:p>
            <a:pPr>
              <a:defRPr/>
            </a:pPr>
            <a:fld id="{D3D518EE-B00A-4BCE-832A-B4FBDBC84743}" type="slidenum">
              <a:rPr lang="nl-NL" altLang="nl-NL"/>
              <a:pPr>
                <a:defRPr/>
              </a:pPr>
              <a:t>‹#›</a:t>
            </a:fld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329289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4" r:id="rId4"/>
    <p:sldLayoutId id="2147483745" r:id="rId5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9pPr>
    </p:titleStyle>
    <p:bodyStyle>
      <a:lvl1pPr marL="315913" indent="-315913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tx2"/>
        </a:buClr>
        <a:buSzPct val="80000"/>
        <a:buFont typeface="Verdana" panose="020B0604030504040204" pitchFamily="34" charset="0"/>
        <a:buChar char="›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315913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chemeClr val="tx2"/>
        </a:buClr>
        <a:buFont typeface="Verdana" panose="020B060403050404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46150" indent="-315913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258888" indent="-315913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76388" indent="-315913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Verdana" panose="020B060403050404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890000" indent="-3168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6pPr>
      <a:lvl7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b="1" i="0" kern="1200">
          <a:solidFill>
            <a:schemeClr val="tx2"/>
          </a:solidFill>
          <a:latin typeface="+mn-lt"/>
          <a:ea typeface="+mn-ea"/>
          <a:cs typeface="+mn-cs"/>
        </a:defRPr>
      </a:lvl7pPr>
      <a:lvl8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16000" indent="-1440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D12ED-08E8-46D3-8A88-5A20E3A2D505}" type="datetimeFigureOut">
              <a:rPr lang="en-IE" smtClean="0"/>
              <a:t>21/02/2024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1480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/>
        </p:nvSpPr>
        <p:spPr>
          <a:xfrm>
            <a:off x="1854485" y="4741162"/>
            <a:ext cx="9448515" cy="15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>
            <a:normAutofit/>
          </a:bodyPr>
          <a:lstStyle>
            <a:lvl1pPr algn="l" defTabSz="800735">
              <a:lnSpc>
                <a:spcPct val="120000"/>
              </a:lnSpc>
              <a:defRPr sz="3104">
                <a:solidFill>
                  <a:srgbClr val="FFFFFF"/>
                </a:solidFill>
              </a:defRPr>
            </a:lvl1pPr>
            <a:lvl2pPr indent="0" algn="l" defTabSz="800735">
              <a:lnSpc>
                <a:spcPct val="120000"/>
              </a:lnSpc>
              <a:buClr>
                <a:srgbClr val="FFFFFF"/>
              </a:buClr>
              <a:defRPr sz="310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443484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</a:defRPr>
            </a:lvl3pPr>
            <a:lvl4pPr indent="665226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886968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</a:defRPr>
            </a:lvl5pPr>
          </a:lstStyle>
          <a:p>
            <a:pPr marL="0" marR="0" lvl="0" indent="0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sym typeface="Open Sans"/>
              </a:rPr>
              <a:t>Body Level One</a:t>
            </a:r>
          </a:p>
          <a:p>
            <a:pPr marL="0" marR="0" lvl="1" indent="0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sz="155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t>Body Level Two</a:t>
            </a:r>
          </a:p>
          <a:p>
            <a:pPr marL="0" marR="0" lvl="2" indent="221742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2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sym typeface="Open Sans"/>
              </a:rPr>
              <a:t>Body Level Three</a:t>
            </a:r>
          </a:p>
          <a:p>
            <a:pPr marL="0" marR="0" lvl="3" indent="332613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2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t>Body Level Four</a:t>
            </a:r>
          </a:p>
          <a:p>
            <a:pPr marL="0" marR="0" lvl="4" indent="443484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2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sym typeface="Open Sans"/>
              </a:rPr>
              <a:t>Body Level Five</a:t>
            </a:r>
          </a:p>
        </p:txBody>
      </p:sp>
      <p:sp>
        <p:nvSpPr>
          <p:cNvPr id="6" name="Rialtas na hÉireann | Government of Ireland"/>
          <p:cNvSpPr txBox="1"/>
          <p:nvPr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725" y="1825625"/>
            <a:ext cx="9626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705521" y="371123"/>
            <a:ext cx="9641637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Title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</p:sldLayoutIdLst>
  <p:transition spd="med"/>
  <p:timing>
    <p:tnLst>
      <p:par>
        <p:cTn id="1" dur="indefinite" restart="never" nodeType="tmRoot"/>
      </p:par>
    </p:tnLst>
  </p:timing>
  <p:hf sldNum="0" hdr="0" ftr="0" dt="0"/>
  <p:txStyles>
    <p:titleStyle>
      <a:lvl1pPr marL="0" marR="0" indent="0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90" baseline="0">
          <a:ln>
            <a:noFill/>
          </a:ln>
          <a:solidFill>
            <a:srgbClr val="004D44"/>
          </a:solidFill>
          <a:uFillTx/>
          <a:latin typeface="+mn-lt"/>
          <a:ea typeface="Open Sans"/>
          <a:cs typeface="Open Sans"/>
          <a:sym typeface="Open Sans"/>
        </a:defRPr>
      </a:lvl1pPr>
      <a:lvl2pPr marL="0" marR="0" indent="1143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2286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3429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4572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5715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6858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8001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9144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9pPr>
    </p:titleStyle>
    <p:bodyStyle>
      <a:lvl1pPr marL="0" marR="0" indent="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1pPr>
      <a:lvl2pPr marL="0" marR="0" indent="1143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2pPr>
      <a:lvl3pPr marL="720000" marR="0" indent="-428625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—"/>
        <a:tabLst/>
        <a:defRPr sz="3000" b="0" i="1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3pPr>
      <a:lvl4pPr marL="1080000" marR="0" indent="-3429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—"/>
        <a:tabLst/>
        <a:defRPr sz="24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4pPr>
      <a:lvl5pPr marL="1440000" marR="0" indent="-3429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–"/>
        <a:tabLst/>
        <a:defRPr sz="2400" b="0" i="1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5pPr>
      <a:lvl6pPr marL="0" marR="0" indent="5715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6858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8001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9144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3203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/>
        </p:nvSpPr>
        <p:spPr>
          <a:xfrm>
            <a:off x="1854485" y="4741162"/>
            <a:ext cx="9448515" cy="15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>
            <a:normAutofit/>
          </a:bodyPr>
          <a:lstStyle>
            <a:lvl1pPr algn="l" defTabSz="800735">
              <a:lnSpc>
                <a:spcPct val="120000"/>
              </a:lnSpc>
              <a:defRPr sz="3104">
                <a:solidFill>
                  <a:srgbClr val="FFFFFF"/>
                </a:solidFill>
              </a:defRPr>
            </a:lvl1pPr>
            <a:lvl2pPr indent="0" algn="l" defTabSz="800735">
              <a:lnSpc>
                <a:spcPct val="120000"/>
              </a:lnSpc>
              <a:buClr>
                <a:srgbClr val="FFFFFF"/>
              </a:buClr>
              <a:defRPr sz="310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443484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</a:defRPr>
            </a:lvl3pPr>
            <a:lvl4pPr indent="665226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886968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</a:defRPr>
            </a:lvl5pPr>
          </a:lstStyle>
          <a:p>
            <a:r>
              <a:rPr sz="1552"/>
              <a:t>Body Level One</a:t>
            </a:r>
          </a:p>
          <a:p>
            <a:pPr lvl="1"/>
            <a:r>
              <a:rPr sz="1552"/>
              <a:t>Body Level Two</a:t>
            </a:r>
          </a:p>
          <a:p>
            <a:pPr lvl="2"/>
            <a:r>
              <a:rPr sz="1552"/>
              <a:t>Body Level Three</a:t>
            </a:r>
          </a:p>
          <a:p>
            <a:pPr lvl="3"/>
            <a:r>
              <a:rPr sz="1552"/>
              <a:t>Body Level Four</a:t>
            </a:r>
          </a:p>
          <a:p>
            <a:pPr lvl="4"/>
            <a:r>
              <a:rPr sz="1552"/>
              <a:t>Body Level Five</a:t>
            </a:r>
          </a:p>
        </p:txBody>
      </p:sp>
      <p:sp>
        <p:nvSpPr>
          <p:cNvPr id="6" name="Rialtas na hÉireann | Government of Ireland"/>
          <p:cNvSpPr txBox="1"/>
          <p:nvPr/>
        </p:nvSpPr>
        <p:spPr>
          <a:xfrm>
            <a:off x="720725" y="6305902"/>
            <a:ext cx="722467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</a:t>
            </a:r>
            <a:r>
              <a:rPr lang="en-IE" sz="900" b="1" dirty="0" err="1" smtClean="0"/>
              <a:t>Roinn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Caiteachais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Phoiblí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Sheachadadh</a:t>
            </a:r>
            <a:r>
              <a:rPr lang="en-IE" sz="900" b="1" dirty="0" smtClean="0"/>
              <a:t> PFN </a:t>
            </a:r>
            <a:r>
              <a:rPr lang="en-IE" sz="900" b="1" dirty="0" err="1" smtClean="0"/>
              <a:t>agus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Athchóirithe</a:t>
            </a:r>
            <a:r>
              <a:rPr lang="en-IE" sz="900" b="1" dirty="0" smtClean="0"/>
              <a:t> </a:t>
            </a:r>
            <a:r>
              <a:rPr lang="en-IE" sz="900" dirty="0" smtClean="0"/>
              <a:t>| Department of Public Expenditure NDP Delivery and Reform</a:t>
            </a:r>
            <a:endParaRPr lang="en-IE" sz="9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725" y="1825625"/>
            <a:ext cx="9626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705521" y="371123"/>
            <a:ext cx="9641637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066439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</p:sldLayoutIdLst>
  <p:transition spd="med"/>
  <p:txStyles>
    <p:titleStyle>
      <a:lvl1pPr marL="0" marR="0" indent="0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90" baseline="0">
          <a:ln>
            <a:noFill/>
          </a:ln>
          <a:solidFill>
            <a:srgbClr val="004D44"/>
          </a:solidFill>
          <a:uFillTx/>
          <a:latin typeface="+mn-lt"/>
          <a:ea typeface="Open Sans"/>
          <a:cs typeface="Open Sans"/>
          <a:sym typeface="Open Sans"/>
        </a:defRPr>
      </a:lvl1pPr>
      <a:lvl2pPr marL="0" marR="0" indent="1143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2286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3429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4572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5715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6858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8001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9144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9pPr>
    </p:titleStyle>
    <p:bodyStyle>
      <a:lvl1pPr marL="0" marR="0" indent="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1pPr>
      <a:lvl2pPr marL="0" marR="0" indent="1143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2pPr>
      <a:lvl3pPr marL="720000" marR="0" indent="-428625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—"/>
        <a:tabLst/>
        <a:defRPr sz="3000" b="0" i="1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3pPr>
      <a:lvl4pPr marL="1080000" marR="0" indent="-3429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—"/>
        <a:tabLst/>
        <a:defRPr sz="24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4pPr>
      <a:lvl5pPr marL="1440000" marR="0" indent="-3429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–"/>
        <a:tabLst/>
        <a:defRPr sz="2400" b="0" i="1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5pPr>
      <a:lvl6pPr marL="0" marR="0" indent="5715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6858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8001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9144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4">
                <a:solidFill>
                  <a:schemeClr val="dk2"/>
                </a:solidFill>
              </a:defRPr>
            </a:lvl1pPr>
            <a:lvl2pPr lvl="1" algn="r">
              <a:buNone/>
              <a:defRPr sz="1334">
                <a:solidFill>
                  <a:schemeClr val="dk2"/>
                </a:solidFill>
              </a:defRPr>
            </a:lvl2pPr>
            <a:lvl3pPr lvl="2" algn="r">
              <a:buNone/>
              <a:defRPr sz="1334">
                <a:solidFill>
                  <a:schemeClr val="dk2"/>
                </a:solidFill>
              </a:defRPr>
            </a:lvl3pPr>
            <a:lvl4pPr lvl="3" algn="r">
              <a:buNone/>
              <a:defRPr sz="1334">
                <a:solidFill>
                  <a:schemeClr val="dk2"/>
                </a:solidFill>
              </a:defRPr>
            </a:lvl4pPr>
            <a:lvl5pPr lvl="4" algn="r">
              <a:buNone/>
              <a:defRPr sz="1334">
                <a:solidFill>
                  <a:schemeClr val="dk2"/>
                </a:solidFill>
              </a:defRPr>
            </a:lvl5pPr>
            <a:lvl6pPr lvl="5" algn="r">
              <a:buNone/>
              <a:defRPr sz="1334">
                <a:solidFill>
                  <a:schemeClr val="dk2"/>
                </a:solidFill>
              </a:defRPr>
            </a:lvl6pPr>
            <a:lvl7pPr lvl="6" algn="r">
              <a:buNone/>
              <a:defRPr sz="1334">
                <a:solidFill>
                  <a:schemeClr val="dk2"/>
                </a:solidFill>
              </a:defRPr>
            </a:lvl7pPr>
            <a:lvl8pPr lvl="7" algn="r">
              <a:buNone/>
              <a:defRPr sz="1334">
                <a:solidFill>
                  <a:schemeClr val="dk2"/>
                </a:solidFill>
              </a:defRPr>
            </a:lvl8pPr>
            <a:lvl9pPr lvl="8" algn="r">
              <a:buNone/>
              <a:defRPr sz="1334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3593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fLBdoyqpbXLCheeikYRNXE/Digital-Wallet---Gov.ie---POC?page-id=293%3A26847&amp;type=design&amp;node-id=296-26771&amp;viewport=15358%2C4560%2C0.5&amp;t=EBmEDX8XqD17nf9M-1&amp;scaling=min-zoom&amp;starting-point-node-id=293%3A27488&amp;show-proto-sidebar=1" TargetMode="External"/><Relationship Id="rId2" Type="http://schemas.openxmlformats.org/officeDocument/2006/relationships/hyperlink" Target="https://www.figma.com/proto/fLBdoyqpbXLCheeikYRNXE/Digital-Wallet---Gov.ie---POC?page-id=249%3A11712&amp;type=design&amp;node-id=296-27100&amp;viewport=8821%2C2497%2C0.25&amp;t=Bc0Vznia2Q7MTsTv-1&amp;scaling=min-zoom&amp;starting-point-node-id=296%3A2710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485" y="1907006"/>
            <a:ext cx="9971755" cy="26195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IE" sz="4800" dirty="0" smtClean="0"/>
              <a:t>Towards a Life Events Service</a:t>
            </a:r>
            <a:r>
              <a:rPr lang="en-IE" sz="4800" dirty="0" smtClean="0"/>
              <a:t/>
            </a:r>
            <a:br>
              <a:rPr lang="en-IE" sz="4800" dirty="0" smtClean="0"/>
            </a:br>
            <a:r>
              <a:rPr lang="en-IE" sz="3600" dirty="0" err="1" smtClean="0"/>
              <a:t>Gov</a:t>
            </a:r>
            <a:r>
              <a:rPr lang="en-IE" sz="4800" dirty="0" smtClean="0"/>
              <a:t> </a:t>
            </a:r>
            <a:r>
              <a:rPr lang="en-IE" sz="3600" dirty="0" smtClean="0"/>
              <a:t>Digital Wallet Update – Feb 2024</a:t>
            </a:r>
            <a:endParaRPr lang="en-IE" sz="2400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"/>
          </p:nvPr>
        </p:nvSpPr>
        <p:spPr>
          <a:xfrm>
            <a:off x="1854485" y="4822442"/>
            <a:ext cx="9448515" cy="1503400"/>
          </a:xfrm>
        </p:spPr>
        <p:txBody>
          <a:bodyPr>
            <a:normAutofit fontScale="77500" lnSpcReduction="20000"/>
          </a:bodyPr>
          <a:lstStyle/>
          <a:p>
            <a:r>
              <a:rPr lang="en-IE" sz="2600" dirty="0" smtClean="0"/>
              <a:t>Tony Shannon																</a:t>
            </a:r>
          </a:p>
          <a:p>
            <a:r>
              <a:rPr lang="en-IE" sz="2600" dirty="0" smtClean="0"/>
              <a:t>Head of Digital Services</a:t>
            </a:r>
          </a:p>
          <a:p>
            <a:r>
              <a:rPr lang="en-IE" sz="2600" dirty="0" smtClean="0"/>
              <a:t>Office of Government Chief Information Officer</a:t>
            </a:r>
          </a:p>
          <a:p>
            <a:r>
              <a:rPr lang="en-US" sz="2600" dirty="0"/>
              <a:t>Department of Public Expenditure, NDP Delivery and Reform</a:t>
            </a:r>
          </a:p>
          <a:p>
            <a:r>
              <a:rPr lang="en-IE" dirty="0" smtClean="0"/>
              <a:t>														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76" y="246807"/>
            <a:ext cx="5255207" cy="1853345"/>
          </a:xfrm>
          <a:prstGeom prst="rect">
            <a:avLst/>
          </a:prstGeom>
          <a:solidFill>
            <a:schemeClr val="bg1"/>
          </a:solidFill>
          <a:effectLst/>
        </p:spPr>
      </p:pic>
    </p:spTree>
    <p:extLst>
      <p:ext uri="{BB962C8B-B14F-4D97-AF65-F5344CB8AC3E}">
        <p14:creationId xmlns:p14="http://schemas.microsoft.com/office/powerpoint/2010/main" val="19340574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98626" y="1892300"/>
            <a:ext cx="9885112" cy="4376153"/>
          </a:xfrm>
        </p:spPr>
        <p:txBody>
          <a:bodyPr/>
          <a:lstStyle/>
          <a:p>
            <a:pPr algn="r"/>
            <a:r>
              <a:rPr lang="en-IE" dirty="0" smtClean="0"/>
              <a:t>Why?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35" y="1536700"/>
            <a:ext cx="6979840" cy="4165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887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85926" y="1765300"/>
            <a:ext cx="9885112" cy="4376153"/>
          </a:xfrm>
        </p:spPr>
        <p:txBody>
          <a:bodyPr/>
          <a:lstStyle/>
          <a:p>
            <a:pPr algn="r"/>
            <a:r>
              <a:rPr lang="en-IE" dirty="0" smtClean="0"/>
              <a:t>How?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71" y="1514893"/>
            <a:ext cx="6712203" cy="45122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021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487291"/>
            <a:ext cx="11010900" cy="59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4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295552" y="1986589"/>
            <a:ext cx="5127037" cy="4068567"/>
            <a:chOff x="760211" y="2280683"/>
            <a:chExt cx="6359164" cy="406856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57BC7D8-B2AE-2345-88F8-B63A4625B41C}"/>
                </a:ext>
              </a:extLst>
            </p:cNvPr>
            <p:cNvSpPr/>
            <p:nvPr/>
          </p:nvSpPr>
          <p:spPr>
            <a:xfrm>
              <a:off x="957468" y="2713384"/>
              <a:ext cx="6161907" cy="2832652"/>
            </a:xfrm>
            <a:prstGeom prst="roundRect">
              <a:avLst>
                <a:gd name="adj" fmla="val 5280"/>
              </a:avLst>
            </a:prstGeom>
            <a:solidFill>
              <a:srgbClr val="0090D4"/>
            </a:solidFill>
            <a:ln w="50800">
              <a:solidFill>
                <a:srgbClr val="84C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en-IE" sz="2000" dirty="0">
                <a:solidFill>
                  <a:srgbClr val="FFFFFF"/>
                </a:solidFill>
                <a:latin typeface="Lato" panose="020F0502020204030203" pitchFamily="34" charset="0"/>
                <a:sym typeface="Open Sans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BC567B5-35B2-4025-71C2-C2BAC49FAE12}"/>
                </a:ext>
              </a:extLst>
            </p:cNvPr>
            <p:cNvSpPr/>
            <p:nvPr/>
          </p:nvSpPr>
          <p:spPr>
            <a:xfrm>
              <a:off x="760211" y="2280683"/>
              <a:ext cx="2014332" cy="1167714"/>
            </a:xfrm>
            <a:prstGeom prst="roundRect">
              <a:avLst/>
            </a:prstGeom>
            <a:solidFill>
              <a:srgbClr val="0090D4"/>
            </a:solidFill>
            <a:ln w="50800">
              <a:solidFill>
                <a:srgbClr val="84C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en-IE" sz="2000" b="1" dirty="0">
                  <a:solidFill>
                    <a:srgbClr val="FFFFFF"/>
                  </a:solidFill>
                  <a:latin typeface="Lato" panose="020F0502020204030203" pitchFamily="34" charset="0"/>
                  <a:sym typeface="Open Sans"/>
                </a:rPr>
                <a:t>Digital and Innovation at Scale</a:t>
              </a:r>
              <a:endParaRPr lang="en-IE" sz="2000" dirty="0">
                <a:solidFill>
                  <a:srgbClr val="FFFFFF"/>
                </a:solidFill>
                <a:latin typeface="Lato" panose="020F0502020204030203" pitchFamily="34" charset="0"/>
                <a:sym typeface="Open Sans"/>
              </a:endParaRPr>
            </a:p>
          </p:txBody>
        </p:sp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C63E07E8-D4FA-4113-3DEF-F0748B942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432" y="3630642"/>
              <a:ext cx="1205893" cy="1205893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7FD9E4F-0284-BA9C-4974-5C0D882383C4}"/>
                </a:ext>
              </a:extLst>
            </p:cNvPr>
            <p:cNvSpPr/>
            <p:nvPr/>
          </p:nvSpPr>
          <p:spPr>
            <a:xfrm>
              <a:off x="3385727" y="2293229"/>
              <a:ext cx="3485323" cy="919236"/>
            </a:xfrm>
            <a:prstGeom prst="roundRect">
              <a:avLst/>
            </a:prstGeom>
            <a:solidFill>
              <a:srgbClr val="F1F1EA"/>
            </a:solidFill>
            <a:ln w="50800">
              <a:solidFill>
                <a:srgbClr val="9D9D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IE" sz="20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Lato" panose="020F0502020204030203" pitchFamily="34" charset="0"/>
                  <a:sym typeface="Open Sans"/>
                </a:rPr>
                <a:t>The Public Service will work together to</a:t>
              </a:r>
              <a:endParaRPr lang="en-IE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Lato" panose="020F0502020204030203" pitchFamily="34" charset="0"/>
                <a:sym typeface="Open Sans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3FC00BC-E802-4080-9514-877909D5141E}"/>
                </a:ext>
              </a:extLst>
            </p:cNvPr>
            <p:cNvSpPr/>
            <p:nvPr/>
          </p:nvSpPr>
          <p:spPr>
            <a:xfrm>
              <a:off x="3385726" y="3494073"/>
              <a:ext cx="3485323" cy="1715657"/>
            </a:xfrm>
            <a:prstGeom prst="roundRect">
              <a:avLst>
                <a:gd name="adj" fmla="val 5623"/>
              </a:avLst>
            </a:prstGeom>
            <a:solidFill>
              <a:srgbClr val="F1F1EA"/>
            </a:solidFill>
            <a:ln w="50800">
              <a:solidFill>
                <a:srgbClr val="84C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98900" indent="-198900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E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Lato" panose="020F0502020204030203" pitchFamily="34" charset="0"/>
                  <a:sym typeface="Open Sans"/>
                </a:rPr>
                <a:t>Tackle big societal issues and drive societal change</a:t>
              </a:r>
            </a:p>
            <a:p>
              <a:pPr marL="198900" indent="-198900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E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Lato" panose="020F0502020204030203" pitchFamily="34" charset="0"/>
                  <a:sym typeface="Open Sans"/>
                </a:rPr>
                <a:t>Achieve a seamless user experience and inclusive service delivery</a:t>
              </a:r>
            </a:p>
            <a:p>
              <a:pPr marL="198900" indent="-198900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E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Lato" panose="020F0502020204030203" pitchFamily="34" charset="0"/>
                  <a:sym typeface="Open Sans"/>
                </a:rPr>
                <a:t>Provide a dynamic and agile workplace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DADFB105-55F6-BB32-BC10-5CD7691EDD19}"/>
                </a:ext>
              </a:extLst>
            </p:cNvPr>
            <p:cNvSpPr/>
            <p:nvPr/>
          </p:nvSpPr>
          <p:spPr>
            <a:xfrm>
              <a:off x="1540877" y="5397347"/>
              <a:ext cx="4995088" cy="951903"/>
            </a:xfrm>
            <a:prstGeom prst="roundRect">
              <a:avLst/>
            </a:prstGeom>
            <a:solidFill>
              <a:srgbClr val="575656"/>
            </a:solidFill>
            <a:ln w="50800">
              <a:solidFill>
                <a:srgbClr val="9D9D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IE" sz="2000" b="1" dirty="0">
                  <a:solidFill>
                    <a:srgbClr val="FFFFFF"/>
                  </a:solidFill>
                  <a:latin typeface="Lato" panose="020F0502020204030203" pitchFamily="34" charset="0"/>
                  <a:sym typeface="Open Sans"/>
                </a:rPr>
                <a:t>A Public Service that: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  <a:defRPr/>
              </a:pPr>
              <a:r>
                <a:rPr lang="en-IE" sz="1200" b="1" dirty="0">
                  <a:solidFill>
                    <a:srgbClr val="FFFFFF"/>
                  </a:solidFill>
                  <a:latin typeface="Lato" panose="020F0502020204030203" pitchFamily="34" charset="0"/>
                  <a:sym typeface="Open Sans"/>
                </a:rPr>
                <a:t>Builds trust in public institutions   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  <a:defRPr/>
              </a:pPr>
              <a:r>
                <a:rPr lang="en-IE" sz="1200" b="1" dirty="0">
                  <a:solidFill>
                    <a:srgbClr val="FFFFFF"/>
                  </a:solidFill>
                  <a:latin typeface="Lato" panose="020F0502020204030203" pitchFamily="34" charset="0"/>
                  <a:sym typeface="Open Sans"/>
                </a:rPr>
                <a:t>Focuses on outcomes  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  <a:defRPr/>
              </a:pPr>
              <a:r>
                <a:rPr lang="en-IE" sz="1200" b="1" dirty="0">
                  <a:solidFill>
                    <a:srgbClr val="FFFFFF"/>
                  </a:solidFill>
                  <a:latin typeface="Lato" panose="020F0502020204030203" pitchFamily="34" charset="0"/>
                  <a:sym typeface="Open Sans"/>
                </a:rPr>
                <a:t>Delivers climate action and sustainability</a:t>
              </a:r>
              <a:endParaRPr lang="en-IE" sz="1200" dirty="0">
                <a:solidFill>
                  <a:srgbClr val="FFFFFF"/>
                </a:solidFill>
                <a:latin typeface="Lato" panose="020F0502020204030203" pitchFamily="34" charset="0"/>
                <a:sym typeface="Open Sans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69" y="78660"/>
            <a:ext cx="4791871" cy="67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535" t="4243" b="3186"/>
          <a:stretch/>
        </p:blipFill>
        <p:spPr>
          <a:xfrm>
            <a:off x="216132" y="282633"/>
            <a:ext cx="7146554" cy="4148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183"/>
          <a:stretch/>
        </p:blipFill>
        <p:spPr>
          <a:xfrm>
            <a:off x="5353396" y="2944433"/>
            <a:ext cx="6758249" cy="38172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704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4702"/>
          <a:stretch/>
        </p:blipFill>
        <p:spPr>
          <a:xfrm>
            <a:off x="1546167" y="1150591"/>
            <a:ext cx="4170586" cy="43207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3269"/>
          <a:stretch/>
        </p:blipFill>
        <p:spPr>
          <a:xfrm>
            <a:off x="6478053" y="1150591"/>
            <a:ext cx="4020430" cy="43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9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/>
          <p:nvPr/>
        </p:nvSpPr>
        <p:spPr>
          <a:xfrm>
            <a:off x="298651" y="269475"/>
            <a:ext cx="11594800" cy="631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defTabSz="1219215">
              <a:buClr>
                <a:srgbClr val="000000"/>
              </a:buClr>
            </a:pPr>
            <a:endParaRPr sz="667">
              <a:latin typeface="Arial"/>
              <a:cs typeface="Arial"/>
              <a:sym typeface="Arial"/>
            </a:endParaRPr>
          </a:p>
        </p:txBody>
      </p:sp>
      <p:pic>
        <p:nvPicPr>
          <p:cNvPr id="239" name="Google Shape;239;p2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130" y="4445429"/>
            <a:ext cx="3627936" cy="162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6949" y="4445428"/>
            <a:ext cx="3627938" cy="1628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130" y="2780458"/>
            <a:ext cx="3627936" cy="162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3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76" y="4445429"/>
            <a:ext cx="3627936" cy="162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568" y="2780458"/>
            <a:ext cx="3627938" cy="1628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6990" y="2780458"/>
            <a:ext cx="3627936" cy="162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567" y="1115486"/>
            <a:ext cx="3627936" cy="162874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3"/>
          <p:cNvSpPr txBox="1"/>
          <p:nvPr/>
        </p:nvSpPr>
        <p:spPr>
          <a:xfrm>
            <a:off x="7966828" y="5089584"/>
            <a:ext cx="3628000" cy="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15">
              <a:buClr>
                <a:srgbClr val="000000"/>
              </a:buClr>
            </a:pPr>
            <a:r>
              <a:rPr lang="en-GB" sz="2134" b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End </a:t>
            </a:r>
            <a:endParaRPr sz="2134" b="1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defTabSz="1219215">
              <a:buClr>
                <a:srgbClr val="000000"/>
              </a:buClr>
            </a:pPr>
            <a:r>
              <a:rPr lang="en-GB" sz="2134" b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of life </a:t>
            </a:r>
            <a:endParaRPr sz="2267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7966966" y="3339559"/>
            <a:ext cx="3628000" cy="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15">
              <a:buClr>
                <a:srgbClr val="000000"/>
              </a:buClr>
            </a:pPr>
            <a:r>
              <a:rPr lang="en-GB" sz="2134" b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Finding &amp; </a:t>
            </a:r>
            <a:endParaRPr sz="2134" b="1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defTabSz="1219215">
              <a:buClr>
                <a:srgbClr val="000000"/>
              </a:buClr>
            </a:pPr>
            <a:r>
              <a:rPr lang="en-GB" sz="2134" b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losing a job</a:t>
            </a:r>
            <a:endParaRPr sz="2267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4252056" y="1759678"/>
            <a:ext cx="3628000" cy="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15">
              <a:buClr>
                <a:srgbClr val="000000"/>
              </a:buClr>
            </a:pPr>
            <a:r>
              <a:rPr lang="en-GB" sz="2134" b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Renting, Buying, </a:t>
            </a:r>
            <a:endParaRPr sz="2134" b="1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defTabSz="1219215">
              <a:buClr>
                <a:srgbClr val="000000"/>
              </a:buClr>
            </a:pPr>
            <a:r>
              <a:rPr lang="en-GB" sz="2134" b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Moving House</a:t>
            </a:r>
            <a:endParaRPr sz="2267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623916" y="3424614"/>
            <a:ext cx="3628000" cy="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15">
              <a:buClr>
                <a:srgbClr val="000000"/>
              </a:buClr>
            </a:pPr>
            <a:r>
              <a:rPr lang="en-GB" sz="2400" b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Owning &amp; </a:t>
            </a:r>
            <a:endParaRPr sz="2400" b="1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defTabSz="1219215">
              <a:buClr>
                <a:srgbClr val="000000"/>
              </a:buClr>
            </a:pPr>
            <a:r>
              <a:rPr lang="en-GB" sz="2400" b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Driving a Car</a:t>
            </a:r>
            <a:endParaRPr sz="2534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4295420" y="5089568"/>
            <a:ext cx="3628000" cy="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15">
              <a:buClr>
                <a:srgbClr val="000000"/>
              </a:buClr>
            </a:pPr>
            <a:r>
              <a:rPr lang="en-GB" sz="2134" b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Marriage/</a:t>
            </a:r>
            <a:endParaRPr sz="2134" b="1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defTabSz="1219215">
              <a:buClr>
                <a:srgbClr val="000000"/>
              </a:buClr>
            </a:pPr>
            <a:r>
              <a:rPr lang="en-GB" sz="2134" b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Divorce</a:t>
            </a:r>
            <a:endParaRPr sz="2267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4295448" y="3339544"/>
            <a:ext cx="3628000" cy="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15">
              <a:buClr>
                <a:srgbClr val="000000"/>
              </a:buClr>
            </a:pPr>
            <a:r>
              <a:rPr lang="en-GB" sz="2134" b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Setting up a </a:t>
            </a:r>
            <a:endParaRPr sz="2134" b="1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defTabSz="1219215">
              <a:buClr>
                <a:srgbClr val="000000"/>
              </a:buClr>
            </a:pPr>
            <a:r>
              <a:rPr lang="en-GB" sz="2134" b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Business</a:t>
            </a:r>
            <a:endParaRPr sz="2267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624004" y="5089586"/>
            <a:ext cx="3628000" cy="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15">
              <a:buClr>
                <a:srgbClr val="000000"/>
              </a:buClr>
            </a:pPr>
            <a:r>
              <a:rPr lang="en-GB" sz="2134" b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Moving to </a:t>
            </a:r>
            <a:endParaRPr sz="2134" b="1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defTabSz="1219215">
              <a:buClr>
                <a:srgbClr val="000000"/>
              </a:buClr>
            </a:pPr>
            <a:r>
              <a:rPr lang="en-GB" sz="2134" b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Ireland</a:t>
            </a:r>
            <a:endParaRPr sz="2267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596982" y="783826"/>
            <a:ext cx="3471600" cy="5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defTabSz="1219215">
              <a:buClr>
                <a:srgbClr val="000000"/>
              </a:buClr>
            </a:pPr>
            <a:r>
              <a:rPr lang="en-GB" sz="4534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Life Events</a:t>
            </a:r>
            <a:endParaRPr sz="4134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54" name="Google Shape;254;p23"/>
          <p:cNvPicPr preferRelativeResize="0"/>
          <p:nvPr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6718" y="1115518"/>
            <a:ext cx="3628168" cy="162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700" y="557227"/>
            <a:ext cx="11594702" cy="607516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3"/>
          <p:cNvSpPr txBox="1"/>
          <p:nvPr/>
        </p:nvSpPr>
        <p:spPr>
          <a:xfrm>
            <a:off x="7966718" y="1716502"/>
            <a:ext cx="3628000" cy="4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15">
              <a:buClr>
                <a:srgbClr val="000000"/>
              </a:buClr>
            </a:pPr>
            <a:r>
              <a:rPr lang="en-GB" sz="2400" b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Having a baby &amp; </a:t>
            </a:r>
            <a:endParaRPr sz="2400" b="1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defTabSz="1219215">
              <a:buClr>
                <a:srgbClr val="000000"/>
              </a:buClr>
            </a:pPr>
            <a:r>
              <a:rPr lang="en-GB" sz="2400" b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early childhood</a:t>
            </a:r>
            <a:endParaRPr sz="2534" b="1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23"/>
          <p:cNvSpPr txBox="1"/>
          <p:nvPr/>
        </p:nvSpPr>
        <p:spPr>
          <a:xfrm>
            <a:off x="693788" y="1313651"/>
            <a:ext cx="3471600" cy="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215">
              <a:buClr>
                <a:srgbClr val="000000"/>
              </a:buClr>
            </a:pPr>
            <a:r>
              <a:rPr lang="en-GB" sz="1334">
                <a:solidFill>
                  <a:srgbClr val="FFFFFF"/>
                </a:solidFill>
                <a:latin typeface="Arial"/>
                <a:cs typeface="Arial"/>
                <a:sym typeface="Arial"/>
              </a:rPr>
              <a:t>Life events refer to significant experiences or changes in an individual's life that can have a profound impact on their circumstances and/or well-being. These events often necessitate interactions with multiple services or agencies </a:t>
            </a:r>
            <a:endParaRPr sz="1334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1393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4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7198"/>
            <a:ext cx="12192000" cy="638812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>
            <a:spLocks noGrp="1"/>
          </p:cNvSpPr>
          <p:nvPr>
            <p:ph type="ctrTitle"/>
          </p:nvPr>
        </p:nvSpPr>
        <p:spPr>
          <a:xfrm>
            <a:off x="582078" y="1849034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/>
            <a:r>
              <a:rPr lang="en-GB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Life Events 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582067" y="3588567"/>
            <a:ext cx="50416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-GB" sz="2667">
                <a:solidFill>
                  <a:schemeClr val="lt1"/>
                </a:solidFill>
              </a:rPr>
              <a:t>Service Design &amp; Co-Creation</a:t>
            </a:r>
            <a:endParaRPr sz="2667">
              <a:solidFill>
                <a:schemeClr val="l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488" y="1287134"/>
            <a:ext cx="4023709" cy="484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27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"/>
          <p:cNvSpPr/>
          <p:nvPr/>
        </p:nvSpPr>
        <p:spPr>
          <a:xfrm>
            <a:off x="215800" y="186967"/>
            <a:ext cx="11734800" cy="648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15">
              <a:buClr>
                <a:srgbClr val="000000"/>
              </a:buClr>
            </a:pPr>
            <a:endParaRPr sz="1867">
              <a:latin typeface="Arial"/>
              <a:cs typeface="Arial"/>
              <a:sym typeface="Arial"/>
            </a:endParaRPr>
          </a:p>
        </p:txBody>
      </p:sp>
      <p:pic>
        <p:nvPicPr>
          <p:cNvPr id="230" name="Google Shape;230;p2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7198"/>
            <a:ext cx="12192000" cy="6388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2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252" y="1745435"/>
            <a:ext cx="10289498" cy="447676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 txBox="1"/>
          <p:nvPr/>
        </p:nvSpPr>
        <p:spPr>
          <a:xfrm>
            <a:off x="502267" y="1113734"/>
            <a:ext cx="64524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215">
              <a:lnSpc>
                <a:spcPct val="110000"/>
              </a:lnSpc>
              <a:buClr>
                <a:srgbClr val="000000"/>
              </a:buClr>
              <a:buSzPts val="1100"/>
            </a:pPr>
            <a:r>
              <a:rPr lang="en-GB" sz="2000" b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Sorted using 1st to 3rd Preference Totals*</a:t>
            </a:r>
            <a:endParaRPr sz="2000" b="1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defTabSz="1219215">
              <a:buClr>
                <a:srgbClr val="000000"/>
              </a:buClr>
            </a:pPr>
            <a:endParaRPr sz="667" b="1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502267" y="568500"/>
            <a:ext cx="6672800" cy="7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215">
              <a:lnSpc>
                <a:spcPct val="110000"/>
              </a:lnSpc>
              <a:buClr>
                <a:srgbClr val="000000"/>
              </a:buClr>
            </a:pPr>
            <a:r>
              <a:rPr lang="en-GB" sz="3334" b="1" i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Life Events – Public Response</a:t>
            </a:r>
            <a:endParaRPr sz="3334" b="1" i="1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614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" y="414791"/>
            <a:ext cx="6263640" cy="41597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328" y="2073120"/>
            <a:ext cx="6528456" cy="4660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03781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487291"/>
            <a:ext cx="11010900" cy="59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7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487291"/>
            <a:ext cx="11010900" cy="59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6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1820098"/>
            <a:ext cx="6444031" cy="42919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5000" y="600149"/>
            <a:ext cx="9461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4800" b="1" dirty="0" smtClean="0">
                <a:solidFill>
                  <a:schemeClr val="accent6">
                    <a:lumMod val="50000"/>
                  </a:schemeClr>
                </a:solidFill>
              </a:rPr>
              <a:t>People - User Centred Design</a:t>
            </a:r>
            <a:endParaRPr lang="en-IE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8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l="40" t="43794" r="-40" b="21719"/>
          <a:stretch/>
        </p:blipFill>
        <p:spPr>
          <a:xfrm>
            <a:off x="214042" y="200605"/>
            <a:ext cx="11773783" cy="64517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3"/>
          <p:cNvGrpSpPr/>
          <p:nvPr/>
        </p:nvGrpSpPr>
        <p:grpSpPr>
          <a:xfrm>
            <a:off x="3073581" y="1215000"/>
            <a:ext cx="1965908" cy="1703042"/>
            <a:chOff x="1891950" y="1093997"/>
            <a:chExt cx="3322800" cy="2878500"/>
          </a:xfrm>
        </p:grpSpPr>
        <p:sp>
          <p:nvSpPr>
            <p:cNvPr id="172" name="Google Shape;172;p23"/>
            <p:cNvSpPr/>
            <p:nvPr/>
          </p:nvSpPr>
          <p:spPr>
            <a:xfrm>
              <a:off x="1891950" y="1093997"/>
              <a:ext cx="3322800" cy="2878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49F12"/>
            </a:solidFill>
            <a:ln>
              <a:noFill/>
            </a:ln>
          </p:spPr>
          <p:txBody>
            <a:bodyPr spcFirstLastPara="1" wrap="square" lIns="0" tIns="86187" rIns="0" bIns="86187" anchor="ctr" anchorCtr="0">
              <a:noAutofit/>
            </a:bodyPr>
            <a:lstStyle/>
            <a:p>
              <a:pPr algn="ctr"/>
              <a:r>
                <a:rPr lang="en-GB" sz="1467" b="1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We will put</a:t>
              </a:r>
              <a:endParaRPr sz="1467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algn="ctr"/>
              <a:r>
                <a:rPr lang="en-GB" sz="1467" b="1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people first</a:t>
              </a:r>
              <a:endParaRPr sz="1467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3" name="Google Shape;173;p23"/>
            <p:cNvSpPr txBox="1"/>
            <p:nvPr/>
          </p:nvSpPr>
          <p:spPr>
            <a:xfrm>
              <a:off x="2546165" y="1202303"/>
              <a:ext cx="20460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6187" rIns="0" bIns="86187" anchor="t" anchorCtr="0">
              <a:noAutofit/>
            </a:bodyPr>
            <a:lstStyle/>
            <a:p>
              <a:pPr algn="ctr"/>
              <a:r>
                <a:rPr lang="en-GB" sz="1400" dirty="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Principle 01/</a:t>
              </a:r>
              <a:endParaRPr sz="14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74" name="Google Shape;174;p23"/>
          <p:cNvGrpSpPr/>
          <p:nvPr/>
        </p:nvGrpSpPr>
        <p:grpSpPr>
          <a:xfrm>
            <a:off x="4703422" y="2131491"/>
            <a:ext cx="1965908" cy="1703042"/>
            <a:chOff x="4702979" y="2657985"/>
            <a:chExt cx="3322800" cy="2878500"/>
          </a:xfrm>
        </p:grpSpPr>
        <p:sp>
          <p:nvSpPr>
            <p:cNvPr id="175" name="Google Shape;175;p23"/>
            <p:cNvSpPr/>
            <p:nvPr/>
          </p:nvSpPr>
          <p:spPr>
            <a:xfrm>
              <a:off x="4702979" y="2657985"/>
              <a:ext cx="3322800" cy="2878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AF7276"/>
            </a:solidFill>
            <a:ln>
              <a:noFill/>
            </a:ln>
          </p:spPr>
          <p:txBody>
            <a:bodyPr spcFirstLastPara="1" wrap="square" lIns="0" tIns="86187" rIns="0" bIns="86187" anchor="ctr" anchorCtr="0">
              <a:noAutofit/>
            </a:bodyPr>
            <a:lstStyle/>
            <a:p>
              <a:pPr algn="ctr"/>
              <a:r>
                <a:rPr lang="en-GB" sz="1467" b="1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We will design </a:t>
              </a:r>
              <a:endParaRPr sz="1467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algn="ctr"/>
              <a:r>
                <a:rPr lang="en-GB" sz="1467" b="1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to be inclusive</a:t>
              </a:r>
              <a:endParaRPr sz="1467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6" name="Google Shape;176;p23"/>
            <p:cNvSpPr txBox="1"/>
            <p:nvPr/>
          </p:nvSpPr>
          <p:spPr>
            <a:xfrm>
              <a:off x="5341565" y="2777636"/>
              <a:ext cx="20460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6187" rIns="0" bIns="86187" anchor="t" anchorCtr="0">
              <a:noAutofit/>
            </a:bodyPr>
            <a:lstStyle/>
            <a:p>
              <a:pPr algn="ctr"/>
              <a:r>
                <a:rPr lang="en-GB" sz="1400" dirty="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Principle 02/</a:t>
              </a:r>
              <a:endParaRPr sz="14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77" name="Google Shape;177;p23"/>
          <p:cNvGrpSpPr/>
          <p:nvPr/>
        </p:nvGrpSpPr>
        <p:grpSpPr>
          <a:xfrm>
            <a:off x="6355482" y="1222070"/>
            <a:ext cx="1965908" cy="1703042"/>
            <a:chOff x="7482594" y="1094089"/>
            <a:chExt cx="3322800" cy="2878500"/>
          </a:xfrm>
        </p:grpSpPr>
        <p:sp>
          <p:nvSpPr>
            <p:cNvPr id="178" name="Google Shape;178;p23"/>
            <p:cNvSpPr/>
            <p:nvPr/>
          </p:nvSpPr>
          <p:spPr>
            <a:xfrm>
              <a:off x="7482594" y="1094089"/>
              <a:ext cx="3322800" cy="2878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234A69"/>
            </a:solidFill>
            <a:ln>
              <a:noFill/>
            </a:ln>
          </p:spPr>
          <p:txBody>
            <a:bodyPr spcFirstLastPara="1" wrap="square" lIns="0" tIns="86187" rIns="0" bIns="86187" anchor="ctr" anchorCtr="0">
              <a:noAutofit/>
            </a:bodyPr>
            <a:lstStyle/>
            <a:p>
              <a:pPr algn="ctr"/>
              <a:r>
                <a:rPr lang="en-GB" sz="1333" b="1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We will design services together </a:t>
              </a:r>
              <a:endParaRPr sz="1333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9" name="Google Shape;179;p23"/>
            <p:cNvSpPr txBox="1"/>
            <p:nvPr/>
          </p:nvSpPr>
          <p:spPr>
            <a:xfrm>
              <a:off x="8134721" y="1202404"/>
              <a:ext cx="20460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6187" rIns="0" bIns="86187" anchor="t" anchorCtr="0">
              <a:noAutofit/>
            </a:bodyPr>
            <a:lstStyle/>
            <a:p>
              <a:pPr algn="ctr"/>
              <a:r>
                <a:rPr lang="en-GB" sz="1400" dirty="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Principle 03/</a:t>
              </a:r>
              <a:endParaRPr sz="14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80" name="Google Shape;180;p23"/>
          <p:cNvGrpSpPr/>
          <p:nvPr/>
        </p:nvGrpSpPr>
        <p:grpSpPr>
          <a:xfrm>
            <a:off x="9637371" y="1263530"/>
            <a:ext cx="1966152" cy="1703265"/>
            <a:chOff x="11603918" y="-86921"/>
            <a:chExt cx="2894400" cy="2507400"/>
          </a:xfrm>
        </p:grpSpPr>
        <p:sp>
          <p:nvSpPr>
            <p:cNvPr id="181" name="Google Shape;181;p23"/>
            <p:cNvSpPr/>
            <p:nvPr/>
          </p:nvSpPr>
          <p:spPr>
            <a:xfrm>
              <a:off x="11603918" y="-86921"/>
              <a:ext cx="2894400" cy="2507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7B98"/>
            </a:solidFill>
            <a:ln>
              <a:noFill/>
            </a:ln>
          </p:spPr>
          <p:txBody>
            <a:bodyPr spcFirstLastPara="1" wrap="square" lIns="0" tIns="86187" rIns="0" bIns="86187" anchor="ctr" anchorCtr="0">
              <a:noAutofit/>
            </a:bodyPr>
            <a:lstStyle/>
            <a:p>
              <a:pPr algn="ctr"/>
              <a:r>
                <a:rPr lang="en-GB" sz="1467" b="1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We will design so knowledge can be reused </a:t>
              </a:r>
              <a:endParaRPr sz="1467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algn="ctr"/>
              <a:r>
                <a:rPr lang="en-GB" sz="1467" b="1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&amp; shared</a:t>
              </a:r>
              <a:endParaRPr sz="1467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2" name="Google Shape;182;p23"/>
            <p:cNvSpPr txBox="1"/>
            <p:nvPr/>
          </p:nvSpPr>
          <p:spPr>
            <a:xfrm>
              <a:off x="12160158" y="19077"/>
              <a:ext cx="1782000" cy="6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6187" rIns="0" bIns="86187" anchor="t" anchorCtr="0">
              <a:noAutofit/>
            </a:bodyPr>
            <a:lstStyle/>
            <a:p>
              <a:pPr algn="ctr"/>
              <a:r>
                <a:rPr lang="en-GB" sz="1400" dirty="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Principle 05/</a:t>
              </a:r>
              <a:endParaRPr sz="14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83" name="Google Shape;183;p23"/>
          <p:cNvGrpSpPr/>
          <p:nvPr/>
        </p:nvGrpSpPr>
        <p:grpSpPr>
          <a:xfrm>
            <a:off x="4691694" y="3942501"/>
            <a:ext cx="1965908" cy="1703042"/>
            <a:chOff x="4687107" y="6717045"/>
            <a:chExt cx="3322800" cy="2878500"/>
          </a:xfrm>
        </p:grpSpPr>
        <p:sp>
          <p:nvSpPr>
            <p:cNvPr id="184" name="Google Shape;184;p23"/>
            <p:cNvSpPr/>
            <p:nvPr/>
          </p:nvSpPr>
          <p:spPr>
            <a:xfrm>
              <a:off x="4687107" y="6717045"/>
              <a:ext cx="3322800" cy="2878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28FA9"/>
            </a:solidFill>
            <a:ln>
              <a:noFill/>
            </a:ln>
          </p:spPr>
          <p:txBody>
            <a:bodyPr spcFirstLastPara="1" wrap="square" lIns="0" tIns="86187" rIns="0" bIns="86187" anchor="ctr" anchorCtr="0">
              <a:noAutofit/>
            </a:bodyPr>
            <a:lstStyle/>
            <a:p>
              <a:pPr algn="ctr"/>
              <a:r>
                <a:rPr lang="en-GB" sz="1467" b="1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We will design from the top down &amp; the bottom up</a:t>
              </a:r>
              <a:endParaRPr sz="1467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5" name="Google Shape;185;p23"/>
            <p:cNvSpPr txBox="1"/>
            <p:nvPr/>
          </p:nvSpPr>
          <p:spPr>
            <a:xfrm>
              <a:off x="5325680" y="6828397"/>
              <a:ext cx="20460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6187" rIns="0" bIns="86187" anchor="t" anchorCtr="0">
              <a:noAutofit/>
            </a:bodyPr>
            <a:lstStyle/>
            <a:p>
              <a:pPr algn="ctr"/>
              <a:r>
                <a:rPr lang="en-GB" sz="1400" dirty="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Principle 07/</a:t>
              </a:r>
              <a:endParaRPr sz="14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86" name="Google Shape;186;p23"/>
          <p:cNvGrpSpPr/>
          <p:nvPr/>
        </p:nvGrpSpPr>
        <p:grpSpPr>
          <a:xfrm>
            <a:off x="3049464" y="3026020"/>
            <a:ext cx="1965908" cy="1703042"/>
            <a:chOff x="1891938" y="5144409"/>
            <a:chExt cx="3322800" cy="2878500"/>
          </a:xfrm>
        </p:grpSpPr>
        <p:sp>
          <p:nvSpPr>
            <p:cNvPr id="187" name="Google Shape;187;p23"/>
            <p:cNvSpPr/>
            <p:nvPr/>
          </p:nvSpPr>
          <p:spPr>
            <a:xfrm>
              <a:off x="1891938" y="5144409"/>
              <a:ext cx="3322800" cy="2878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626F"/>
            </a:solidFill>
            <a:ln>
              <a:noFill/>
            </a:ln>
          </p:spPr>
          <p:txBody>
            <a:bodyPr spcFirstLastPara="1" wrap="square" lIns="0" tIns="86187" rIns="0" bIns="16964" anchor="ctr" anchorCtr="0">
              <a:noAutofit/>
            </a:bodyPr>
            <a:lstStyle/>
            <a:p>
              <a:pPr algn="ctr"/>
              <a:r>
                <a:rPr lang="en-GB" sz="1333" b="1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We will challenge assumptions </a:t>
              </a:r>
              <a:endParaRPr sz="1333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algn="ctr"/>
              <a:r>
                <a:rPr lang="en-GB" sz="1333" b="1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&amp; design </a:t>
              </a:r>
              <a:endParaRPr sz="1333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algn="ctr"/>
              <a:r>
                <a:rPr lang="en-GB" sz="1333" b="1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with evidence</a:t>
              </a:r>
              <a:endParaRPr sz="1333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8" name="Google Shape;188;p23"/>
            <p:cNvSpPr txBox="1"/>
            <p:nvPr/>
          </p:nvSpPr>
          <p:spPr>
            <a:xfrm>
              <a:off x="2561600" y="5260450"/>
              <a:ext cx="20460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6187" rIns="0" bIns="86187" anchor="t" anchorCtr="0">
              <a:noAutofit/>
            </a:bodyPr>
            <a:lstStyle/>
            <a:p>
              <a:pPr algn="ctr"/>
              <a:r>
                <a:rPr lang="en-GB" sz="1400" dirty="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Principle 06/</a:t>
              </a:r>
              <a:endParaRPr sz="14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89" name="Google Shape;189;p23"/>
          <p:cNvGrpSpPr/>
          <p:nvPr/>
        </p:nvGrpSpPr>
        <p:grpSpPr>
          <a:xfrm>
            <a:off x="6330362" y="3040894"/>
            <a:ext cx="1965908" cy="1703042"/>
            <a:chOff x="7482603" y="5144398"/>
            <a:chExt cx="3322800" cy="2878500"/>
          </a:xfrm>
        </p:grpSpPr>
        <p:sp>
          <p:nvSpPr>
            <p:cNvPr id="190" name="Google Shape;190;p23"/>
            <p:cNvSpPr/>
            <p:nvPr/>
          </p:nvSpPr>
          <p:spPr>
            <a:xfrm>
              <a:off x="7482603" y="5144398"/>
              <a:ext cx="3322800" cy="2878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657E3E"/>
            </a:solidFill>
            <a:ln>
              <a:noFill/>
            </a:ln>
          </p:spPr>
          <p:txBody>
            <a:bodyPr spcFirstLastPara="1" wrap="square" lIns="0" tIns="86187" rIns="0" bIns="86187" anchor="ctr" anchorCtr="0">
              <a:noAutofit/>
            </a:bodyPr>
            <a:lstStyle/>
            <a:p>
              <a:pPr algn="ctr"/>
              <a:r>
                <a:rPr lang="en-GB" sz="1467" b="1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We will design to deliver value - in all its forms</a:t>
              </a:r>
              <a:endParaRPr sz="1467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1" name="Google Shape;191;p23"/>
            <p:cNvSpPr txBox="1"/>
            <p:nvPr/>
          </p:nvSpPr>
          <p:spPr>
            <a:xfrm>
              <a:off x="8121180" y="5268081"/>
              <a:ext cx="20460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6187" rIns="0" bIns="86187" anchor="t" anchorCtr="0">
              <a:noAutofit/>
            </a:bodyPr>
            <a:lstStyle/>
            <a:p>
              <a:pPr algn="ctr"/>
              <a:r>
                <a:rPr lang="en-GB" sz="1400" dirty="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Principle 08/</a:t>
              </a:r>
              <a:endParaRPr sz="14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92" name="Google Shape;192;p23"/>
          <p:cNvGrpSpPr/>
          <p:nvPr/>
        </p:nvGrpSpPr>
        <p:grpSpPr>
          <a:xfrm>
            <a:off x="9611281" y="3067180"/>
            <a:ext cx="1965934" cy="1702881"/>
            <a:chOff x="6619033" y="3344062"/>
            <a:chExt cx="2046600" cy="1773000"/>
          </a:xfrm>
        </p:grpSpPr>
        <p:sp>
          <p:nvSpPr>
            <p:cNvPr id="193" name="Google Shape;193;p23"/>
            <p:cNvSpPr/>
            <p:nvPr/>
          </p:nvSpPr>
          <p:spPr>
            <a:xfrm>
              <a:off x="6619033" y="3344062"/>
              <a:ext cx="2046600" cy="1773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339CA1"/>
            </a:solidFill>
            <a:ln>
              <a:noFill/>
            </a:ln>
          </p:spPr>
          <p:txBody>
            <a:bodyPr spcFirstLastPara="1" wrap="square" lIns="0" tIns="86187" rIns="0" bIns="86187" anchor="ctr" anchorCtr="0">
              <a:noAutofit/>
            </a:bodyPr>
            <a:lstStyle/>
            <a:p>
              <a:pPr algn="ctr"/>
              <a:r>
                <a:rPr lang="en-GB" sz="1467" b="1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We will work </a:t>
              </a:r>
              <a:endParaRPr sz="1467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algn="ctr"/>
              <a:r>
                <a:rPr lang="en-GB" sz="1467" b="1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to make </a:t>
              </a:r>
              <a:endParaRPr sz="1467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algn="ctr"/>
              <a:r>
                <a:rPr lang="en-GB" sz="1467" b="1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things simpler</a:t>
              </a:r>
              <a:endParaRPr sz="1467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4" name="Google Shape;194;p23"/>
            <p:cNvSpPr txBox="1"/>
            <p:nvPr/>
          </p:nvSpPr>
          <p:spPr>
            <a:xfrm>
              <a:off x="7012325" y="3420255"/>
              <a:ext cx="12600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6187" rIns="0" bIns="86187" anchor="t" anchorCtr="0">
              <a:noAutofit/>
            </a:bodyPr>
            <a:lstStyle/>
            <a:p>
              <a:pPr algn="ctr"/>
              <a:r>
                <a:rPr lang="en-GB" sz="1400" dirty="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Principle 10/</a:t>
              </a:r>
              <a:endParaRPr sz="14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95" name="Google Shape;195;p23"/>
          <p:cNvGrpSpPr/>
          <p:nvPr/>
        </p:nvGrpSpPr>
        <p:grpSpPr>
          <a:xfrm>
            <a:off x="7960801" y="3920205"/>
            <a:ext cx="1965934" cy="1702881"/>
            <a:chOff x="8217394" y="2324671"/>
            <a:chExt cx="2046600" cy="1773000"/>
          </a:xfrm>
        </p:grpSpPr>
        <p:sp>
          <p:nvSpPr>
            <p:cNvPr id="196" name="Google Shape;196;p23"/>
            <p:cNvSpPr/>
            <p:nvPr/>
          </p:nvSpPr>
          <p:spPr>
            <a:xfrm>
              <a:off x="8217394" y="2324671"/>
              <a:ext cx="2046600" cy="1773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0" tIns="86187" rIns="0" bIns="86187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GB" sz="1467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We will build, test, learn &amp; iterate</a:t>
              </a:r>
              <a:endParaRPr sz="1467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7" name="Google Shape;197;p23"/>
            <p:cNvSpPr txBox="1"/>
            <p:nvPr/>
          </p:nvSpPr>
          <p:spPr>
            <a:xfrm>
              <a:off x="8610692" y="2400855"/>
              <a:ext cx="12600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6187" rIns="0" bIns="86187" anchor="t" anchorCtr="0">
              <a:noAutofit/>
            </a:bodyPr>
            <a:lstStyle/>
            <a:p>
              <a:pPr algn="ctr"/>
              <a:r>
                <a:rPr lang="en-GB" sz="1400" dirty="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Principle 09/</a:t>
              </a:r>
              <a:endParaRPr sz="14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98" name="Google Shape;198;p23"/>
          <p:cNvGrpSpPr/>
          <p:nvPr/>
        </p:nvGrpSpPr>
        <p:grpSpPr>
          <a:xfrm>
            <a:off x="7987586" y="2158967"/>
            <a:ext cx="1965908" cy="1703042"/>
            <a:chOff x="10262571" y="2657982"/>
            <a:chExt cx="3322800" cy="2878500"/>
          </a:xfrm>
        </p:grpSpPr>
        <p:sp>
          <p:nvSpPr>
            <p:cNvPr id="199" name="Google Shape;199;p23"/>
            <p:cNvSpPr/>
            <p:nvPr/>
          </p:nvSpPr>
          <p:spPr>
            <a:xfrm>
              <a:off x="10262571" y="2657982"/>
              <a:ext cx="3322800" cy="2878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A1295E"/>
            </a:solidFill>
            <a:ln>
              <a:noFill/>
            </a:ln>
          </p:spPr>
          <p:txBody>
            <a:bodyPr spcFirstLastPara="1" wrap="square" lIns="0" tIns="86187" rIns="0" bIns="86187" anchor="ctr" anchorCtr="0">
              <a:noAutofit/>
            </a:bodyPr>
            <a:lstStyle/>
            <a:p>
              <a:pPr algn="ctr"/>
              <a:r>
                <a:rPr lang="en-GB" sz="1467" b="1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We will design for trust</a:t>
              </a:r>
              <a:endParaRPr sz="1467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0" name="Google Shape;200;p23"/>
            <p:cNvSpPr txBox="1"/>
            <p:nvPr/>
          </p:nvSpPr>
          <p:spPr>
            <a:xfrm>
              <a:off x="10901144" y="2777636"/>
              <a:ext cx="20460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6187" rIns="0" bIns="86187" anchor="t" anchorCtr="0">
              <a:noAutofit/>
            </a:bodyPr>
            <a:lstStyle/>
            <a:p>
              <a:pPr algn="ctr"/>
              <a:r>
                <a:rPr lang="en-GB" sz="1400" dirty="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Principle 04/</a:t>
              </a:r>
              <a:endParaRPr sz="14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201" name="Google Shape;201;p23"/>
          <p:cNvGrpSpPr/>
          <p:nvPr/>
        </p:nvGrpSpPr>
        <p:grpSpPr>
          <a:xfrm>
            <a:off x="4161430" y="8508825"/>
            <a:ext cx="2004509" cy="1622170"/>
            <a:chOff x="4568187" y="3388000"/>
            <a:chExt cx="2126300" cy="1720975"/>
          </a:xfrm>
        </p:grpSpPr>
        <p:sp>
          <p:nvSpPr>
            <p:cNvPr id="202" name="Google Shape;202;p23"/>
            <p:cNvSpPr/>
            <p:nvPr/>
          </p:nvSpPr>
          <p:spPr>
            <a:xfrm>
              <a:off x="4864088" y="3478525"/>
              <a:ext cx="1456800" cy="10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1333"/>
            </a:p>
          </p:txBody>
        </p:sp>
        <p:sp>
          <p:nvSpPr>
            <p:cNvPr id="203" name="Google Shape;203;p23"/>
            <p:cNvSpPr/>
            <p:nvPr/>
          </p:nvSpPr>
          <p:spPr>
            <a:xfrm rot="-3842989">
              <a:off x="6038358" y="4687403"/>
              <a:ext cx="900159" cy="12344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04" name="Google Shape;204;p23"/>
            <p:cNvSpPr/>
            <p:nvPr/>
          </p:nvSpPr>
          <p:spPr>
            <a:xfrm rot="3792444">
              <a:off x="4342953" y="4724474"/>
              <a:ext cx="844570" cy="10602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05" name="Google Shape;205;p23"/>
            <p:cNvSpPr/>
            <p:nvPr/>
          </p:nvSpPr>
          <p:spPr>
            <a:xfrm rot="6957146">
              <a:off x="4248380" y="3904034"/>
              <a:ext cx="1154414" cy="10733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06" name="Google Shape;206;p23"/>
            <p:cNvSpPr/>
            <p:nvPr/>
          </p:nvSpPr>
          <p:spPr>
            <a:xfrm rot="-7007882">
              <a:off x="5828055" y="3915924"/>
              <a:ext cx="1187764" cy="10602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1333"/>
            </a:p>
          </p:txBody>
        </p:sp>
      </p:grpSp>
      <p:grpSp>
        <p:nvGrpSpPr>
          <p:cNvPr id="207" name="Google Shape;207;p23"/>
          <p:cNvGrpSpPr/>
          <p:nvPr/>
        </p:nvGrpSpPr>
        <p:grpSpPr>
          <a:xfrm>
            <a:off x="6322980" y="4812431"/>
            <a:ext cx="2004509" cy="1839908"/>
            <a:chOff x="4568187" y="3388000"/>
            <a:chExt cx="2126300" cy="1951975"/>
          </a:xfrm>
        </p:grpSpPr>
        <p:sp>
          <p:nvSpPr>
            <p:cNvPr id="208" name="Google Shape;208;p23"/>
            <p:cNvSpPr/>
            <p:nvPr/>
          </p:nvSpPr>
          <p:spPr>
            <a:xfrm>
              <a:off x="4864088" y="3478525"/>
              <a:ext cx="1456800" cy="10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4958213" y="5262325"/>
              <a:ext cx="1316700" cy="10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10" name="Google Shape;210;p23"/>
            <p:cNvSpPr/>
            <p:nvPr/>
          </p:nvSpPr>
          <p:spPr>
            <a:xfrm rot="-3843419">
              <a:off x="5850982" y="4806209"/>
              <a:ext cx="1161661" cy="10733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11" name="Google Shape;211;p23"/>
            <p:cNvSpPr/>
            <p:nvPr/>
          </p:nvSpPr>
          <p:spPr>
            <a:xfrm rot="3792303">
              <a:off x="4271901" y="4839974"/>
              <a:ext cx="1103374" cy="10602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12" name="Google Shape;212;p23"/>
            <p:cNvSpPr/>
            <p:nvPr/>
          </p:nvSpPr>
          <p:spPr>
            <a:xfrm rot="6957146">
              <a:off x="4248380" y="3904034"/>
              <a:ext cx="1154414" cy="10733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13" name="Google Shape;213;p23"/>
            <p:cNvSpPr/>
            <p:nvPr/>
          </p:nvSpPr>
          <p:spPr>
            <a:xfrm rot="-7007882">
              <a:off x="5828055" y="3915924"/>
              <a:ext cx="1187764" cy="10602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</p:grpSp>
      <p:grpSp>
        <p:nvGrpSpPr>
          <p:cNvPr id="214" name="Google Shape;214;p23"/>
          <p:cNvGrpSpPr/>
          <p:nvPr/>
        </p:nvGrpSpPr>
        <p:grpSpPr>
          <a:xfrm>
            <a:off x="4161426" y="12396195"/>
            <a:ext cx="1725557" cy="1835596"/>
            <a:chOff x="4864088" y="3388875"/>
            <a:chExt cx="1830400" cy="1947400"/>
          </a:xfrm>
        </p:grpSpPr>
        <p:sp>
          <p:nvSpPr>
            <p:cNvPr id="215" name="Google Shape;215;p23"/>
            <p:cNvSpPr/>
            <p:nvPr/>
          </p:nvSpPr>
          <p:spPr>
            <a:xfrm>
              <a:off x="4864088" y="3478525"/>
              <a:ext cx="1456800" cy="10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1333"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4958213" y="5262325"/>
              <a:ext cx="1316700" cy="10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17" name="Google Shape;217;p23"/>
            <p:cNvSpPr/>
            <p:nvPr/>
          </p:nvSpPr>
          <p:spPr>
            <a:xfrm rot="-3843419">
              <a:off x="5850982" y="4806209"/>
              <a:ext cx="1161661" cy="10733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18" name="Google Shape;218;p23"/>
            <p:cNvSpPr/>
            <p:nvPr/>
          </p:nvSpPr>
          <p:spPr>
            <a:xfrm rot="-7007882">
              <a:off x="5828055" y="3915924"/>
              <a:ext cx="1187764" cy="10602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1333"/>
            </a:p>
          </p:txBody>
        </p:sp>
      </p:grpSp>
      <p:grpSp>
        <p:nvGrpSpPr>
          <p:cNvPr id="219" name="Google Shape;219;p23"/>
          <p:cNvGrpSpPr/>
          <p:nvPr/>
        </p:nvGrpSpPr>
        <p:grpSpPr>
          <a:xfrm>
            <a:off x="10353943" y="8820242"/>
            <a:ext cx="1193022" cy="1839908"/>
            <a:chOff x="4568187" y="3388000"/>
            <a:chExt cx="1265509" cy="1951975"/>
          </a:xfrm>
        </p:grpSpPr>
        <p:sp>
          <p:nvSpPr>
            <p:cNvPr id="220" name="Google Shape;220;p23"/>
            <p:cNvSpPr/>
            <p:nvPr/>
          </p:nvSpPr>
          <p:spPr>
            <a:xfrm>
              <a:off x="4864096" y="3478538"/>
              <a:ext cx="969600" cy="10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1333"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4958221" y="5262338"/>
              <a:ext cx="875400" cy="10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22" name="Google Shape;222;p23"/>
            <p:cNvSpPr/>
            <p:nvPr/>
          </p:nvSpPr>
          <p:spPr>
            <a:xfrm rot="3792303">
              <a:off x="4271901" y="4839974"/>
              <a:ext cx="1103374" cy="10602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23" name="Google Shape;223;p23"/>
            <p:cNvSpPr/>
            <p:nvPr/>
          </p:nvSpPr>
          <p:spPr>
            <a:xfrm rot="6957146">
              <a:off x="4248380" y="3904034"/>
              <a:ext cx="1154414" cy="10733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</p:grpSp>
      <p:grpSp>
        <p:nvGrpSpPr>
          <p:cNvPr id="224" name="Google Shape;224;p23"/>
          <p:cNvGrpSpPr/>
          <p:nvPr/>
        </p:nvGrpSpPr>
        <p:grpSpPr>
          <a:xfrm>
            <a:off x="10335442" y="10634282"/>
            <a:ext cx="1211617" cy="1839908"/>
            <a:chOff x="4568187" y="3388000"/>
            <a:chExt cx="1285234" cy="1951975"/>
          </a:xfrm>
        </p:grpSpPr>
        <p:sp>
          <p:nvSpPr>
            <p:cNvPr id="225" name="Google Shape;225;p23"/>
            <p:cNvSpPr/>
            <p:nvPr/>
          </p:nvSpPr>
          <p:spPr>
            <a:xfrm>
              <a:off x="4940301" y="3478538"/>
              <a:ext cx="912900" cy="10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1333"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4958221" y="5262355"/>
              <a:ext cx="895200" cy="10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27" name="Google Shape;227;p23"/>
            <p:cNvSpPr/>
            <p:nvPr/>
          </p:nvSpPr>
          <p:spPr>
            <a:xfrm rot="3792303">
              <a:off x="4271901" y="4839974"/>
              <a:ext cx="1103374" cy="10602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28" name="Google Shape;228;p23"/>
            <p:cNvSpPr/>
            <p:nvPr/>
          </p:nvSpPr>
          <p:spPr>
            <a:xfrm rot="6957146">
              <a:off x="4248380" y="3904034"/>
              <a:ext cx="1154414" cy="10733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</p:grpSp>
      <p:grpSp>
        <p:nvGrpSpPr>
          <p:cNvPr id="229" name="Google Shape;229;p23"/>
          <p:cNvGrpSpPr/>
          <p:nvPr/>
        </p:nvGrpSpPr>
        <p:grpSpPr>
          <a:xfrm>
            <a:off x="5510291" y="7907354"/>
            <a:ext cx="2002717" cy="1839083"/>
            <a:chOff x="4570088" y="3388875"/>
            <a:chExt cx="2124400" cy="1951100"/>
          </a:xfrm>
        </p:grpSpPr>
        <p:sp>
          <p:nvSpPr>
            <p:cNvPr id="230" name="Google Shape;230;p23"/>
            <p:cNvSpPr/>
            <p:nvPr/>
          </p:nvSpPr>
          <p:spPr>
            <a:xfrm>
              <a:off x="4958213" y="5262325"/>
              <a:ext cx="1316700" cy="10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31" name="Google Shape;231;p23"/>
            <p:cNvSpPr/>
            <p:nvPr/>
          </p:nvSpPr>
          <p:spPr>
            <a:xfrm rot="-3843419">
              <a:off x="5850982" y="4806209"/>
              <a:ext cx="1161661" cy="10733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32" name="Google Shape;232;p23"/>
            <p:cNvSpPr/>
            <p:nvPr/>
          </p:nvSpPr>
          <p:spPr>
            <a:xfrm rot="3792303">
              <a:off x="4271901" y="4839974"/>
              <a:ext cx="1103374" cy="10602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33" name="Google Shape;233;p23"/>
            <p:cNvSpPr/>
            <p:nvPr/>
          </p:nvSpPr>
          <p:spPr>
            <a:xfrm rot="-7007882">
              <a:off x="5828055" y="3915924"/>
              <a:ext cx="1187764" cy="10602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1333"/>
            </a:p>
          </p:txBody>
        </p:sp>
      </p:grpSp>
      <p:grpSp>
        <p:nvGrpSpPr>
          <p:cNvPr id="234" name="Google Shape;234;p23"/>
          <p:cNvGrpSpPr/>
          <p:nvPr/>
        </p:nvGrpSpPr>
        <p:grpSpPr>
          <a:xfrm>
            <a:off x="7980133" y="260858"/>
            <a:ext cx="2004509" cy="1839908"/>
            <a:chOff x="4568187" y="3388000"/>
            <a:chExt cx="2126300" cy="1951975"/>
          </a:xfrm>
        </p:grpSpPr>
        <p:sp>
          <p:nvSpPr>
            <p:cNvPr id="235" name="Google Shape;235;p23"/>
            <p:cNvSpPr/>
            <p:nvPr/>
          </p:nvSpPr>
          <p:spPr>
            <a:xfrm>
              <a:off x="4864088" y="3478525"/>
              <a:ext cx="1456800" cy="10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4958213" y="5262325"/>
              <a:ext cx="1316700" cy="10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37" name="Google Shape;237;p23"/>
            <p:cNvSpPr/>
            <p:nvPr/>
          </p:nvSpPr>
          <p:spPr>
            <a:xfrm rot="-3843419">
              <a:off x="5850982" y="4806209"/>
              <a:ext cx="1161661" cy="10733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38" name="Google Shape;238;p23"/>
            <p:cNvSpPr/>
            <p:nvPr/>
          </p:nvSpPr>
          <p:spPr>
            <a:xfrm rot="3792303">
              <a:off x="4271901" y="4839974"/>
              <a:ext cx="1103374" cy="10602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39" name="Google Shape;239;p23"/>
            <p:cNvSpPr/>
            <p:nvPr/>
          </p:nvSpPr>
          <p:spPr>
            <a:xfrm rot="6957146">
              <a:off x="4248380" y="3904034"/>
              <a:ext cx="1154414" cy="10733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40" name="Google Shape;240;p23"/>
            <p:cNvSpPr/>
            <p:nvPr/>
          </p:nvSpPr>
          <p:spPr>
            <a:xfrm rot="-7007882">
              <a:off x="5828055" y="3915924"/>
              <a:ext cx="1187764" cy="10602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</p:grpSp>
      <p:grpSp>
        <p:nvGrpSpPr>
          <p:cNvPr id="241" name="Google Shape;241;p23"/>
          <p:cNvGrpSpPr/>
          <p:nvPr/>
        </p:nvGrpSpPr>
        <p:grpSpPr>
          <a:xfrm>
            <a:off x="3086779" y="4761939"/>
            <a:ext cx="2004509" cy="1839908"/>
            <a:chOff x="4568187" y="3388000"/>
            <a:chExt cx="2126300" cy="1951975"/>
          </a:xfrm>
        </p:grpSpPr>
        <p:sp>
          <p:nvSpPr>
            <p:cNvPr id="242" name="Google Shape;242;p23"/>
            <p:cNvSpPr/>
            <p:nvPr/>
          </p:nvSpPr>
          <p:spPr>
            <a:xfrm>
              <a:off x="4864088" y="3478525"/>
              <a:ext cx="1456800" cy="10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4958213" y="5262325"/>
              <a:ext cx="1316700" cy="10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44" name="Google Shape;244;p23"/>
            <p:cNvSpPr/>
            <p:nvPr/>
          </p:nvSpPr>
          <p:spPr>
            <a:xfrm rot="-3843419">
              <a:off x="5850982" y="4806209"/>
              <a:ext cx="1161661" cy="10733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45" name="Google Shape;245;p23"/>
            <p:cNvSpPr/>
            <p:nvPr/>
          </p:nvSpPr>
          <p:spPr>
            <a:xfrm rot="3792303">
              <a:off x="4271901" y="4839974"/>
              <a:ext cx="1103374" cy="10602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46" name="Google Shape;246;p23"/>
            <p:cNvSpPr/>
            <p:nvPr/>
          </p:nvSpPr>
          <p:spPr>
            <a:xfrm rot="6957146">
              <a:off x="4248380" y="3904034"/>
              <a:ext cx="1154414" cy="10733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47" name="Google Shape;247;p23"/>
            <p:cNvSpPr/>
            <p:nvPr/>
          </p:nvSpPr>
          <p:spPr>
            <a:xfrm rot="-7007882">
              <a:off x="5828055" y="3915924"/>
              <a:ext cx="1187764" cy="10602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</p:grpSp>
      <p:grpSp>
        <p:nvGrpSpPr>
          <p:cNvPr id="248" name="Google Shape;248;p23"/>
          <p:cNvGrpSpPr/>
          <p:nvPr/>
        </p:nvGrpSpPr>
        <p:grpSpPr>
          <a:xfrm>
            <a:off x="11233155" y="2078336"/>
            <a:ext cx="2004509" cy="1839908"/>
            <a:chOff x="4568187" y="3388000"/>
            <a:chExt cx="2126300" cy="1951975"/>
          </a:xfrm>
        </p:grpSpPr>
        <p:sp>
          <p:nvSpPr>
            <p:cNvPr id="249" name="Google Shape;249;p23"/>
            <p:cNvSpPr/>
            <p:nvPr/>
          </p:nvSpPr>
          <p:spPr>
            <a:xfrm>
              <a:off x="4864088" y="3478525"/>
              <a:ext cx="1456800" cy="10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4958213" y="5262325"/>
              <a:ext cx="1316700" cy="10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51" name="Google Shape;251;p23"/>
            <p:cNvSpPr/>
            <p:nvPr/>
          </p:nvSpPr>
          <p:spPr>
            <a:xfrm rot="-3843419">
              <a:off x="5850982" y="4806209"/>
              <a:ext cx="1161661" cy="10733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52" name="Google Shape;252;p23"/>
            <p:cNvSpPr/>
            <p:nvPr/>
          </p:nvSpPr>
          <p:spPr>
            <a:xfrm rot="3792303">
              <a:off x="4271901" y="4839974"/>
              <a:ext cx="1103374" cy="10602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53" name="Google Shape;253;p23"/>
            <p:cNvSpPr/>
            <p:nvPr/>
          </p:nvSpPr>
          <p:spPr>
            <a:xfrm rot="6957146">
              <a:off x="4248380" y="3904034"/>
              <a:ext cx="1154414" cy="10733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54" name="Google Shape;254;p23"/>
            <p:cNvSpPr/>
            <p:nvPr/>
          </p:nvSpPr>
          <p:spPr>
            <a:xfrm rot="-7007882">
              <a:off x="5828055" y="3915924"/>
              <a:ext cx="1187764" cy="10602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</p:grpSp>
      <p:pic>
        <p:nvPicPr>
          <p:cNvPr id="256" name="Google Shape;2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0880" y="6381263"/>
            <a:ext cx="887899" cy="3133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23"/>
          <p:cNvCxnSpPr/>
          <p:nvPr/>
        </p:nvCxnSpPr>
        <p:spPr>
          <a:xfrm>
            <a:off x="6047398" y="6295803"/>
            <a:ext cx="0" cy="48432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23"/>
          <p:cNvSpPr txBox="1"/>
          <p:nvPr/>
        </p:nvSpPr>
        <p:spPr>
          <a:xfrm>
            <a:off x="426542" y="385891"/>
            <a:ext cx="3290292" cy="782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1" tIns="60941" rIns="60941" bIns="60941" anchor="t" anchorCtr="0">
            <a:noAutofit/>
          </a:bodyPr>
          <a:lstStyle/>
          <a:p>
            <a:pPr algn="l"/>
            <a:r>
              <a:rPr lang="en-GB" sz="2733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 Design Principles for Government</a:t>
            </a:r>
            <a:endParaRPr sz="2733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algn="l"/>
            <a:r>
              <a:rPr lang="en-GB" sz="2733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Ireland</a:t>
            </a: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59" name="Google Shape;259;p23"/>
          <p:cNvGrpSpPr/>
          <p:nvPr/>
        </p:nvGrpSpPr>
        <p:grpSpPr>
          <a:xfrm>
            <a:off x="1439200" y="2037343"/>
            <a:ext cx="2004509" cy="1839908"/>
            <a:chOff x="4568187" y="3388000"/>
            <a:chExt cx="2126300" cy="1951975"/>
          </a:xfrm>
        </p:grpSpPr>
        <p:sp>
          <p:nvSpPr>
            <p:cNvPr id="260" name="Google Shape;260;p23"/>
            <p:cNvSpPr/>
            <p:nvPr/>
          </p:nvSpPr>
          <p:spPr>
            <a:xfrm>
              <a:off x="4864088" y="3478525"/>
              <a:ext cx="1456800" cy="10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4958213" y="5262325"/>
              <a:ext cx="1316700" cy="10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62" name="Google Shape;262;p23"/>
            <p:cNvSpPr/>
            <p:nvPr/>
          </p:nvSpPr>
          <p:spPr>
            <a:xfrm rot="-3843419">
              <a:off x="5850982" y="4806209"/>
              <a:ext cx="1161661" cy="10733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63" name="Google Shape;263;p23"/>
            <p:cNvSpPr/>
            <p:nvPr/>
          </p:nvSpPr>
          <p:spPr>
            <a:xfrm rot="3792303">
              <a:off x="4271901" y="4839974"/>
              <a:ext cx="1103374" cy="10602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64" name="Google Shape;264;p23"/>
            <p:cNvSpPr/>
            <p:nvPr/>
          </p:nvSpPr>
          <p:spPr>
            <a:xfrm rot="6957146">
              <a:off x="4248380" y="3904034"/>
              <a:ext cx="1154414" cy="10733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  <p:sp>
          <p:nvSpPr>
            <p:cNvPr id="265" name="Google Shape;265;p23"/>
            <p:cNvSpPr/>
            <p:nvPr/>
          </p:nvSpPr>
          <p:spPr>
            <a:xfrm rot="-7007882">
              <a:off x="5828055" y="3915924"/>
              <a:ext cx="1187764" cy="10602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3000">
                  <a:srgbClr val="FFFFFF">
                    <a:alpha val="32549"/>
                  </a:srgbClr>
                </a:gs>
                <a:gs pos="90000">
                  <a:srgbClr val="FFFFFF">
                    <a:alpha val="27843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86187" tIns="86187" rIns="86187" bIns="86187" anchor="ctr" anchorCtr="0">
              <a:noAutofit/>
            </a:bodyPr>
            <a:lstStyle/>
            <a:p>
              <a:pPr algn="l"/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386629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81867" y="3244334"/>
            <a:ext cx="3028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People -   User Centred Design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898" y="1339306"/>
            <a:ext cx="7506201" cy="52260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1500" y="686110"/>
            <a:ext cx="9461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4800" b="1" dirty="0" smtClean="0">
                <a:solidFill>
                  <a:schemeClr val="accent6">
                    <a:lumMod val="50000"/>
                  </a:schemeClr>
                </a:solidFill>
              </a:rPr>
              <a:t>Process- Agile &amp; Iterative</a:t>
            </a:r>
            <a:endParaRPr lang="en-IE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0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254" y="1809875"/>
            <a:ext cx="3888646" cy="4788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40" y="4204073"/>
            <a:ext cx="4490720" cy="17889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533400" y="676349"/>
            <a:ext cx="1054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4800" b="1" dirty="0" smtClean="0">
                <a:solidFill>
                  <a:schemeClr val="accent6">
                    <a:lumMod val="50000"/>
                  </a:schemeClr>
                </a:solidFill>
              </a:rPr>
              <a:t>Technology – Building Blocks- Open</a:t>
            </a:r>
            <a:endParaRPr lang="en-IE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40" y="2341359"/>
            <a:ext cx="44481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3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Life Events Service / Once Only Principle</a:t>
            </a:r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endParaRPr lang="en-IE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/>
              <a:t>Digital </a:t>
            </a:r>
            <a:r>
              <a:rPr lang="en-IE" dirty="0" smtClean="0"/>
              <a:t>Identity</a:t>
            </a:r>
          </a:p>
          <a:p>
            <a:endParaRPr lang="en-IE" dirty="0"/>
          </a:p>
          <a:p>
            <a:r>
              <a:rPr lang="en-IE" dirty="0" smtClean="0"/>
              <a:t>Content Management</a:t>
            </a:r>
          </a:p>
          <a:p>
            <a:r>
              <a:rPr lang="en-IE" dirty="0" smtClean="0"/>
              <a:t>Data Collection- </a:t>
            </a:r>
            <a:r>
              <a:rPr lang="en-IE" dirty="0" err="1" smtClean="0"/>
              <a:t>eforms</a:t>
            </a:r>
            <a:endParaRPr lang="en-IE" dirty="0" smtClean="0"/>
          </a:p>
          <a:p>
            <a:r>
              <a:rPr lang="en-IE" dirty="0" smtClean="0"/>
              <a:t>Case Management - </a:t>
            </a:r>
            <a:r>
              <a:rPr lang="en-IE" dirty="0" err="1" smtClean="0"/>
              <a:t>eCase</a:t>
            </a:r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Messaging</a:t>
            </a:r>
            <a:endParaRPr lang="en-IE" dirty="0"/>
          </a:p>
          <a:p>
            <a:r>
              <a:rPr lang="en-IE" dirty="0" smtClean="0"/>
              <a:t>Credential-Wallet</a:t>
            </a:r>
          </a:p>
          <a:p>
            <a:endParaRPr lang="en-IE" dirty="0" smtClean="0"/>
          </a:p>
          <a:p>
            <a:r>
              <a:rPr lang="en-IE" dirty="0" smtClean="0"/>
              <a:t>Information Mediator</a:t>
            </a:r>
            <a:endParaRPr lang="en-I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25" y="2135756"/>
            <a:ext cx="4688230" cy="1865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67" y="4573972"/>
            <a:ext cx="4444369" cy="10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1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41" y="174451"/>
            <a:ext cx="6417148" cy="5482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262"/>
          <a:stretch/>
        </p:blipFill>
        <p:spPr>
          <a:xfrm>
            <a:off x="5332755" y="627920"/>
            <a:ext cx="6704074" cy="6070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3810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042"/>
          <a:stretch/>
        </p:blipFill>
        <p:spPr>
          <a:xfrm>
            <a:off x="1055802" y="182595"/>
            <a:ext cx="9558484" cy="6575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72033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61" y="211789"/>
            <a:ext cx="9002394" cy="64567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96593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91" y="233427"/>
            <a:ext cx="9372599" cy="621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38247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75" y="1838304"/>
            <a:ext cx="9213205" cy="470473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Stories from the Frontline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5927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94" y="447307"/>
            <a:ext cx="7634941" cy="59391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877" y="493490"/>
            <a:ext cx="2939732" cy="58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92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50506" cy="1325563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Digita</a:t>
            </a:r>
            <a:r>
              <a:rPr lang="en-IE" dirty="0" smtClean="0"/>
              <a:t>l Wallet- Credentials  - Data 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85" y="1577787"/>
            <a:ext cx="2678414" cy="50329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124" y="1515034"/>
            <a:ext cx="2802346" cy="5095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151" y="1431016"/>
            <a:ext cx="2979097" cy="531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14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Data &amp; Selective Disclosure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17" y="1577788"/>
            <a:ext cx="2493216" cy="5135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744" y="1533665"/>
            <a:ext cx="2798572" cy="51800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615" y="1501844"/>
            <a:ext cx="2798573" cy="5243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43003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2082" cy="1325563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Dig Wallet – Data Sharing &amp; Thir</a:t>
            </a:r>
            <a:r>
              <a:rPr lang="en-IE" dirty="0" smtClean="0"/>
              <a:t>d Parties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/>
              <a:t>Life Events to Digital Wallet - </a:t>
            </a:r>
            <a:r>
              <a:rPr lang="en-IE" dirty="0" err="1"/>
              <a:t>Gov</a:t>
            </a:r>
            <a:r>
              <a:rPr lang="en-IE" dirty="0"/>
              <a:t>/Public Sector/National Level - </a:t>
            </a:r>
            <a:r>
              <a:rPr lang="en-IE" dirty="0" err="1"/>
              <a:t>Mockup</a:t>
            </a:r>
            <a:endParaRPr lang="en-IE" dirty="0"/>
          </a:p>
          <a:p>
            <a:r>
              <a:rPr lang="en-IE" u="sng" dirty="0">
                <a:hlinkClick r:id="rId2"/>
              </a:rPr>
              <a:t>https://www.figma.com/proto/fLBdoyqpbXLCheeikYRNXE/Digital-Wallet---Gov.ie---POC?page-id=249%3A11712&amp;type=design&amp;node-id=296-27100&amp;viewport=8821%2C2497%2C0.25&amp;t=Bc0Vznia2Q7MTsTv-1&amp;scaling=min-zoom&amp;starting-point-node-id=296%3A27100</a:t>
            </a:r>
            <a:endParaRPr lang="en-IE" dirty="0"/>
          </a:p>
          <a:p>
            <a:r>
              <a:rPr lang="en-IE" dirty="0"/>
              <a:t> </a:t>
            </a:r>
          </a:p>
          <a:p>
            <a:r>
              <a:rPr lang="en-IE" dirty="0"/>
              <a:t>Life Events to Digital Wallet -  </a:t>
            </a:r>
            <a:r>
              <a:rPr lang="en-IE" dirty="0" err="1"/>
              <a:t>Gov</a:t>
            </a:r>
            <a:r>
              <a:rPr lang="en-IE" dirty="0"/>
              <a:t>/Public Sector to citizen share to EU/Private Sector - </a:t>
            </a:r>
            <a:r>
              <a:rPr lang="en-IE" dirty="0" err="1"/>
              <a:t>Mockup</a:t>
            </a:r>
            <a:endParaRPr lang="en-IE" dirty="0"/>
          </a:p>
          <a:p>
            <a:r>
              <a:rPr lang="en-IE" u="sng" dirty="0">
                <a:hlinkClick r:id="rId3"/>
              </a:rPr>
              <a:t>https://www.figma.com/proto/fLBdoyqpbXLCheeikYRNXE/Digital-Wallet---Gov.ie---POC?page-id=293%3A26847&amp;type=design&amp;node-id=296-26771&amp;viewport=15358%2C4560%2C0.5&amp;t=EBmEDX8XqD17nf9M-1&amp;scaling=min-zoom&amp;starting-point-node-id=293%3A27488&amp;show-proto-sidebar=1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27322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487291"/>
            <a:ext cx="11010900" cy="59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" y="338822"/>
            <a:ext cx="11969496" cy="632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521" y="371123"/>
            <a:ext cx="9973365" cy="1143000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Government Digital Wallet Pilot: Scope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6307" y="1690689"/>
            <a:ext cx="8107936" cy="4501106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E" sz="2400" dirty="0"/>
              <a:t>Launch to approx. 50 volunteers prior to the Christmas break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E" sz="2400" dirty="0"/>
              <a:t>Volunteers will log in to a gov.ie app using their </a:t>
            </a:r>
            <a:r>
              <a:rPr lang="en-IE" sz="2400" dirty="0" err="1"/>
              <a:t>MyGovID</a:t>
            </a:r>
            <a:endParaRPr lang="en-IE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E" sz="2400" dirty="0"/>
              <a:t>A </a:t>
            </a:r>
            <a:r>
              <a:rPr lang="en-IE" sz="2400" dirty="0" err="1"/>
              <a:t>myID</a:t>
            </a:r>
            <a:r>
              <a:rPr lang="en-IE" sz="2400" dirty="0"/>
              <a:t> credential will be created and stored in the wallet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E" sz="2400" dirty="0"/>
              <a:t>Digital Driving Licence, Birth Cert and </a:t>
            </a:r>
            <a:r>
              <a:rPr lang="en-IE" sz="2400" dirty="0"/>
              <a:t>EHIC available</a:t>
            </a:r>
            <a:endParaRPr lang="en-IE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E" sz="2400" dirty="0"/>
              <a:t>Key credentials can be accessed and stored in this wallet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E" sz="2400" dirty="0"/>
              <a:t>Validator app will confirm validity of valid credentials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E" sz="2400" dirty="0"/>
              <a:t>This pilot will run for 12-15 weeks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E" sz="2400" dirty="0"/>
              <a:t>Pilot </a:t>
            </a:r>
            <a:r>
              <a:rPr lang="en-IE" sz="2400" dirty="0"/>
              <a:t>will extend to wider public service &amp; public across </a:t>
            </a:r>
            <a:r>
              <a:rPr lang="en-IE" sz="2400" dirty="0"/>
              <a:t>2024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E" sz="2400" dirty="0"/>
              <a:t>Base functionality will be improved &amp; enhanced </a:t>
            </a:r>
            <a:r>
              <a:rPr lang="en-IE" sz="2400" dirty="0"/>
              <a:t>thereafter</a:t>
            </a:r>
            <a:endParaRPr lang="en-IE" sz="2400" dirty="0"/>
          </a:p>
        </p:txBody>
      </p:sp>
      <p:pic>
        <p:nvPicPr>
          <p:cNvPr id="1026" name="Picture 1" descr="image0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" t="2083" r="5065" b="2475"/>
          <a:stretch/>
        </p:blipFill>
        <p:spPr bwMode="auto">
          <a:xfrm>
            <a:off x="509451" y="1312817"/>
            <a:ext cx="2403566" cy="47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39091" y="4722429"/>
            <a:ext cx="824346" cy="205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412750" hangingPunct="0"/>
            <a:r>
              <a:rPr lang="en-IE" sz="1000" kern="0" dirty="0">
                <a:solidFill>
                  <a:srgbClr val="00A2FF">
                    <a:lumMod val="50000"/>
                  </a:srgbClr>
                </a:solidFill>
                <a:latin typeface="Arial" panose="020B0604020202020204"/>
                <a:ea typeface="Open Sans"/>
                <a:cs typeface="Open Sans"/>
                <a:sym typeface="Open Sans"/>
              </a:rPr>
              <a:t>EHIC</a:t>
            </a:r>
            <a:endParaRPr lang="en-IE" sz="1600" kern="0" dirty="0">
              <a:solidFill>
                <a:srgbClr val="00A2FF">
                  <a:lumMod val="50000"/>
                </a:srgbClr>
              </a:solidFill>
              <a:latin typeface="Arial" panose="020B0604020202020204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474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96900" y="471656"/>
            <a:ext cx="9461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4800" b="1" dirty="0" smtClean="0">
                <a:solidFill>
                  <a:schemeClr val="accent6">
                    <a:lumMod val="50000"/>
                  </a:schemeClr>
                </a:solidFill>
              </a:rPr>
              <a:t>Challenge?</a:t>
            </a:r>
            <a:endParaRPr lang="en-IE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084" y="1658470"/>
            <a:ext cx="47339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" b="3765"/>
          <a:stretch/>
        </p:blipFill>
        <p:spPr>
          <a:xfrm>
            <a:off x="1977886" y="2056015"/>
            <a:ext cx="8565792" cy="39129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6900" y="471656"/>
            <a:ext cx="9461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4800" b="1" dirty="0" smtClean="0">
                <a:solidFill>
                  <a:schemeClr val="accent6">
                    <a:lumMod val="50000"/>
                  </a:schemeClr>
                </a:solidFill>
              </a:rPr>
              <a:t>Opportunity</a:t>
            </a:r>
            <a:endParaRPr lang="en-IE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80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487291"/>
            <a:ext cx="11010900" cy="59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9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Digital &amp; </a:t>
            </a:r>
            <a:r>
              <a:rPr lang="en-IE" sz="4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Data – at the Frontline</a:t>
            </a:r>
            <a:endParaRPr lang="en-IE" sz="4400" b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683" y="1690688"/>
            <a:ext cx="8020520" cy="490397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0098" y="2045710"/>
            <a:ext cx="4193931" cy="419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10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Stories from the Frontline</a:t>
            </a:r>
            <a:endParaRPr lang="en-I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47" y="1517558"/>
            <a:ext cx="9049871" cy="509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2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8" y="3143559"/>
            <a:ext cx="4243386" cy="30772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97" y="159204"/>
            <a:ext cx="2199852" cy="24253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354" y="159204"/>
            <a:ext cx="6714708" cy="66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03" y="758275"/>
            <a:ext cx="11325593" cy="604261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Towards a Digital/Data </a:t>
            </a:r>
            <a:r>
              <a:rPr lang="en-IE" dirty="0" smtClean="0"/>
              <a:t>Commons</a:t>
            </a: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5511349"/>
            <a:ext cx="1244780" cy="121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487291"/>
            <a:ext cx="11010900" cy="59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762126" y="1968500"/>
            <a:ext cx="9885112" cy="4376153"/>
          </a:xfrm>
        </p:spPr>
        <p:txBody>
          <a:bodyPr/>
          <a:lstStyle/>
          <a:p>
            <a:pPr algn="r"/>
            <a:r>
              <a:rPr lang="en-IE" dirty="0" smtClean="0"/>
              <a:t>What?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35" y="1473200"/>
            <a:ext cx="6701532" cy="43761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0590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ZK Presentatie - alleen lint">
  <a:themeElements>
    <a:clrScheme name="Rijks Hemelblauw 1">
      <a:dk1>
        <a:srgbClr val="000000"/>
      </a:dk1>
      <a:lt1>
        <a:srgbClr val="FFFFFF"/>
      </a:lt1>
      <a:dk2>
        <a:srgbClr val="017BC6"/>
      </a:dk2>
      <a:lt2>
        <a:srgbClr val="D9EBF6"/>
      </a:lt2>
      <a:accent1>
        <a:srgbClr val="42145F"/>
      </a:accent1>
      <a:accent2>
        <a:srgbClr val="38870D"/>
      </a:accent2>
      <a:accent3>
        <a:srgbClr val="00689A"/>
      </a:accent3>
      <a:accent4>
        <a:srgbClr val="F9E11E"/>
      </a:accent4>
      <a:accent5>
        <a:srgbClr val="275837"/>
      </a:accent5>
      <a:accent6>
        <a:srgbClr val="94700A"/>
      </a:accent6>
      <a:hlink>
        <a:srgbClr val="017BC6"/>
      </a:hlink>
      <a:folHlink>
        <a:srgbClr val="B2D6EE"/>
      </a:folHlink>
    </a:clrScheme>
    <a:fontScheme name="Rijkshuisstij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hemelblauw.pptx" id="{7FB62FE5-63A5-0242-9020-04D4DE2F39C9}" vid="{BF0BFBFE-69C9-D04B-A106-BCFBAB731341}"/>
    </a:ext>
  </a:extLst>
</a:theme>
</file>

<file path=ppt/theme/theme3.xml><?xml version="1.0" encoding="utf-8"?>
<a:theme xmlns:a="http://schemas.openxmlformats.org/drawingml/2006/main" name="EZK - Sjabloon 16x9 Donkerblauw">
  <a:themeElements>
    <a:clrScheme name="Rijks Donkerblauw">
      <a:dk1>
        <a:srgbClr val="000000"/>
      </a:dk1>
      <a:lt1>
        <a:srgbClr val="FFFFFF"/>
      </a:lt1>
      <a:dk2>
        <a:srgbClr val="00689A"/>
      </a:dk2>
      <a:lt2>
        <a:srgbClr val="E4EFF9"/>
      </a:lt2>
      <a:accent1>
        <a:srgbClr val="F092CD"/>
      </a:accent1>
      <a:accent2>
        <a:srgbClr val="F9E11E"/>
      </a:accent2>
      <a:accent3>
        <a:srgbClr val="FFB612"/>
      </a:accent3>
      <a:accent4>
        <a:srgbClr val="017BC6"/>
      </a:accent4>
      <a:accent5>
        <a:srgbClr val="75D1B5"/>
      </a:accent5>
      <a:accent6>
        <a:srgbClr val="E17000"/>
      </a:accent6>
      <a:hlink>
        <a:srgbClr val="00689A"/>
      </a:hlink>
      <a:folHlink>
        <a:srgbClr val="CCDFF0"/>
      </a:folHlink>
    </a:clrScheme>
    <a:fontScheme name="Rijkshuisstij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EA1A91CE-7E57-F145-BE42-7B070EEBBDDB}" vid="{6C36E585-6285-7A49-8DF5-BEF47E7226A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Standard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Open Sans"/>
            <a:ea typeface="Open Sans"/>
            <a:cs typeface="Open San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Govt_PPT-Template" id="{59814D09-0D4A-8243-A7F0-5619465F31BE}" vid="{45760272-7AA8-7F4D-927C-5750A6474297}"/>
    </a:ext>
  </a:ext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Standard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Open Sans"/>
            <a:ea typeface="Open Sans"/>
            <a:cs typeface="Open San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AA61F858-6FD7-C447-8CA6-4259E4C027CC}" vid="{E70066D7-52B5-2D45-83E4-0C4FB1CC20C2}"/>
    </a:ext>
  </a:extLst>
</a:theme>
</file>

<file path=ppt/theme/theme8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ijks Donkerblauw">
    <a:dk1>
      <a:srgbClr val="000000"/>
    </a:dk1>
    <a:lt1>
      <a:srgbClr val="FFFFFF"/>
    </a:lt1>
    <a:dk2>
      <a:srgbClr val="00689A"/>
    </a:dk2>
    <a:lt2>
      <a:srgbClr val="E4EFF9"/>
    </a:lt2>
    <a:accent1>
      <a:srgbClr val="F092CD"/>
    </a:accent1>
    <a:accent2>
      <a:srgbClr val="F9E11E"/>
    </a:accent2>
    <a:accent3>
      <a:srgbClr val="FFB612"/>
    </a:accent3>
    <a:accent4>
      <a:srgbClr val="017BC6"/>
    </a:accent4>
    <a:accent5>
      <a:srgbClr val="75D1B5"/>
    </a:accent5>
    <a:accent6>
      <a:srgbClr val="E17000"/>
    </a:accent6>
    <a:hlink>
      <a:srgbClr val="00689A"/>
    </a:hlink>
    <a:folHlink>
      <a:srgbClr val="CCDFF0"/>
    </a:folHlink>
  </a:clrScheme>
</a:themeOverride>
</file>

<file path=ppt/theme/themeOverride2.xml><?xml version="1.0" encoding="utf-8"?>
<a:themeOverride xmlns:a="http://schemas.openxmlformats.org/drawingml/2006/main">
  <a:clrScheme name="Rijks Donkerblauw">
    <a:dk1>
      <a:srgbClr val="000000"/>
    </a:dk1>
    <a:lt1>
      <a:srgbClr val="FFFFFF"/>
    </a:lt1>
    <a:dk2>
      <a:srgbClr val="00689A"/>
    </a:dk2>
    <a:lt2>
      <a:srgbClr val="E4EFF9"/>
    </a:lt2>
    <a:accent1>
      <a:srgbClr val="F092CD"/>
    </a:accent1>
    <a:accent2>
      <a:srgbClr val="F9E11E"/>
    </a:accent2>
    <a:accent3>
      <a:srgbClr val="FFB612"/>
    </a:accent3>
    <a:accent4>
      <a:srgbClr val="017BC6"/>
    </a:accent4>
    <a:accent5>
      <a:srgbClr val="75D1B5"/>
    </a:accent5>
    <a:accent6>
      <a:srgbClr val="E17000"/>
    </a:accent6>
    <a:hlink>
      <a:srgbClr val="00689A"/>
    </a:hlink>
    <a:folHlink>
      <a:srgbClr val="CCDFF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ve_PinnedDoc xmlns="172d1904-616e-4cd6-9c85-51c3a95a941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Hive Document" ma:contentTypeID="0x01010069E366FF22784FC59E3CD917E37BB45200365735C34CCCD9449E44A38C9C9D98EC" ma:contentTypeVersion="4" ma:contentTypeDescription="" ma:contentTypeScope="" ma:versionID="323471997b03f8e0b145a5e42750633a">
  <xsd:schema xmlns:xsd="http://www.w3.org/2001/XMLSchema" xmlns:xs="http://www.w3.org/2001/XMLSchema" xmlns:p="http://schemas.microsoft.com/office/2006/metadata/properties" xmlns:ns2="172d1904-616e-4cd6-9c85-51c3a95a941c" targetNamespace="http://schemas.microsoft.com/office/2006/metadata/properties" ma:root="true" ma:fieldsID="7cbec16f548bed8a447b22d41338ea46" ns2:_="">
    <xsd:import namespace="172d1904-616e-4cd6-9c85-51c3a95a941c"/>
    <xsd:element name="properties">
      <xsd:complexType>
        <xsd:sequence>
          <xsd:element name="documentManagement">
            <xsd:complexType>
              <xsd:all>
                <xsd:element ref="ns2:Hive_PinnedDo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2d1904-616e-4cd6-9c85-51c3a95a941c" elementFormDefault="qualified">
    <xsd:import namespace="http://schemas.microsoft.com/office/2006/documentManagement/types"/>
    <xsd:import namespace="http://schemas.microsoft.com/office/infopath/2007/PartnerControls"/>
    <xsd:element name="Hive_PinnedDoc" ma:index="8" nillable="true" ma:displayName="Pinned Document" ma:default="false" ma:internalName="Hive_PinnedDoc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504FC8-E38A-4BC4-A8B3-79648CC7BBBF}">
  <ds:schemaRefs>
    <ds:schemaRef ds:uri="http://purl.org/dc/terms/"/>
    <ds:schemaRef ds:uri="http://schemas.openxmlformats.org/package/2006/metadata/core-properties"/>
    <ds:schemaRef ds:uri="172d1904-616e-4cd6-9c85-51c3a95a941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A957D33-6122-444E-AF0A-4DDA20F672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2d1904-616e-4cd6-9c85-51c3a95a94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964EF8-28D6-4FE3-99C2-184B91945BE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548</Words>
  <Application>Microsoft Office PowerPoint</Application>
  <PresentationFormat>Widescreen</PresentationFormat>
  <Paragraphs>113</Paragraphs>
  <Slides>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39</vt:i4>
      </vt:variant>
    </vt:vector>
  </HeadingPairs>
  <TitlesOfParts>
    <vt:vector size="59" baseType="lpstr">
      <vt:lpstr>.AppleSystemUIFont</vt:lpstr>
      <vt:lpstr>Arial</vt:lpstr>
      <vt:lpstr>Calibri</vt:lpstr>
      <vt:lpstr>Calibri Light</vt:lpstr>
      <vt:lpstr>Georgia</vt:lpstr>
      <vt:lpstr>Lato</vt:lpstr>
      <vt:lpstr>Lato Light</vt:lpstr>
      <vt:lpstr>Open Sans</vt:lpstr>
      <vt:lpstr>Open Sans Light</vt:lpstr>
      <vt:lpstr>Ubuntu</vt:lpstr>
      <vt:lpstr>Verdana</vt:lpstr>
      <vt:lpstr>Wingdings</vt:lpstr>
      <vt:lpstr>2_Office Theme</vt:lpstr>
      <vt:lpstr>BZK Presentatie - alleen lint</vt:lpstr>
      <vt:lpstr>EZK - Sjabloon 16x9 Donkerblauw</vt:lpstr>
      <vt:lpstr>Office Theme</vt:lpstr>
      <vt:lpstr>1_Standard</vt:lpstr>
      <vt:lpstr>1_Office Theme</vt:lpstr>
      <vt:lpstr>Standard</vt:lpstr>
      <vt:lpstr>Simple Light</vt:lpstr>
      <vt:lpstr>Towards a Life Events Service Gov Digital Wallet Update – Feb 2024</vt:lpstr>
      <vt:lpstr>PowerPoint Presentation</vt:lpstr>
      <vt:lpstr>Stories from the Frontline</vt:lpstr>
      <vt:lpstr>Digital &amp; Data – at the Frontline</vt:lpstr>
      <vt:lpstr>Stories from the Frontline</vt:lpstr>
      <vt:lpstr>PowerPoint Presentation</vt:lpstr>
      <vt:lpstr>Towards a Digital/Data Commons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Life Events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Life Events Service / Once Only Principle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Wallet- Credentials  - Data </vt:lpstr>
      <vt:lpstr>Data &amp; Selective Disclosure</vt:lpstr>
      <vt:lpstr>Dig Wallet – Data Sharing &amp; Third Parties</vt:lpstr>
      <vt:lpstr>PowerPoint Presentation</vt:lpstr>
      <vt:lpstr>PowerPoint Presentation</vt:lpstr>
      <vt:lpstr>Government Digital Wallet Pilot: Scope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2021-04-12T09:08:53Z</dcterms:created>
  <dcterms:modified xsi:type="dcterms:W3CDTF">2024-02-21T10:39:44Z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0x01010069E366FF22784FC59E3CD917E37BB45200365735C34CCCD9449E44A38C9C9D98EC</vt:lpwstr>
  </property>
  <property fmtid="{D5CDD505-2E9C-101B-9397-08002B2CF9AE}" pid="3" name="eDocs_FileTopics">
    <vt:lpwstr>125;#Public Service ICT Strategy|38542e7d-6f51-46bc-9088-7685cd77618f;#199;#OGCIO Office|fe21d57d-04d8-4fdb-8fc3-be45f438d2b3</vt:lpwstr>
  </property>
  <property fmtid="{D5CDD505-2E9C-101B-9397-08002B2CF9AE}" pid="4" name="eDocs_DocumentTopics">
    <vt:lpwstr/>
  </property>
  <property fmtid="{D5CDD505-2E9C-101B-9397-08002B2CF9AE}" pid="5" name="eDocs_SeriesSubSeries">
    <vt:lpwstr>1;#035|12b7f573-7eb6-4d1b-891b-ca8d57285618</vt:lpwstr>
  </property>
  <property fmtid="{D5CDD505-2E9C-101B-9397-08002B2CF9AE}" pid="6" name="eDocs_Year">
    <vt:lpwstr>375;#2020|e48e48b9-adf6-4206-91a6-123dcbc37b2f</vt:lpwstr>
  </property>
  <property fmtid="{D5CDD505-2E9C-101B-9397-08002B2CF9AE}" pid="7" name="_dlc_policyId">
    <vt:lpwstr>0x0101000BC94875665D404BB1351B53C41FD2C0|151133126</vt:lpwstr>
  </property>
  <property fmtid="{D5CDD505-2E9C-101B-9397-08002B2CF9AE}" pid="8" name="ItemRetentionFormula">
    <vt:lpwstr>&lt;formula id="Microsoft.Office.RecordsManagement.PolicyFeatures.Expiration.Formula.BuiltIn"&gt;&lt;number&gt;3&lt;/number&gt;&lt;property&gt;Modified&lt;/property&gt;&lt;period&gt;months&lt;/period&gt;&lt;/formula&gt;</vt:lpwstr>
  </property>
  <property fmtid="{D5CDD505-2E9C-101B-9397-08002B2CF9AE}" pid="9" name="eDocs_SecurityClassification">
    <vt:lpwstr>406;#Unclassified|0db6e6fe-7da6-4395-ba22-207b2a29f028</vt:lpwstr>
  </property>
</Properties>
</file>